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73" r:id="rId2"/>
    <p:sldId id="410" r:id="rId3"/>
    <p:sldId id="418" r:id="rId4"/>
    <p:sldId id="411" r:id="rId5"/>
    <p:sldId id="421" r:id="rId6"/>
    <p:sldId id="423" r:id="rId7"/>
    <p:sldId id="422" r:id="rId8"/>
    <p:sldId id="299" r:id="rId9"/>
    <p:sldId id="412" r:id="rId10"/>
    <p:sldId id="414" r:id="rId11"/>
    <p:sldId id="416" r:id="rId12"/>
    <p:sldId id="415" r:id="rId13"/>
    <p:sldId id="417" r:id="rId14"/>
    <p:sldId id="42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00FF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0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5/31/2020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A27EBFCA-62E0-4364-8CFC-7AE49C6FAD79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D65FE7BB-21DF-4E45-B6CA-820E89174921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993A5D9A-D25E-429A-8368-821793C98BCC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6181650A-AE27-42CF-B984-3F348337129A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5DBAB3A5-4D5A-4A91-AE6B-30DA4BF1A9BA}" type="datetime1">
              <a:rPr lang="en-US" smtClean="0"/>
              <a:t>5/31/2020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ADCE1BD1-BB16-4A9B-A170-2FE78BA2621F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D319CE15-B153-4980-B7AA-46DB8C1B5216}" type="datetime1">
              <a:rPr lang="en-US" smtClean="0"/>
              <a:t>5/31/2020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0118C1A4-DF88-4FA3-B5B0-1A08E1E0B973}" type="datetime1">
              <a:rPr lang="en-US" smtClean="0"/>
              <a:t>5/31/2020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DDD6D1BF-A08A-4CC2-80AD-19CE418722F7}" type="datetime1">
              <a:rPr lang="en-US" smtClean="0"/>
              <a:t>5/31/2020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9B303E56-942A-4871-A2D6-FCC07D3E015B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fld id="{C1D2E154-0D42-4392-9CB5-B777CCCD2437}" type="datetime1">
              <a:rPr lang="en-US" smtClean="0"/>
              <a:t>5/31/2020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094720" y="0"/>
            <a:ext cx="1097280" cy="6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altLang="en-US" sz="2800" dirty="0">
                <a:solidFill>
                  <a:srgbClr val="0000CC"/>
                </a:solidFill>
              </a:rPr>
              <a:t>Development of High Resolution &amp; Large Pad Anode Readout for MPGDs</a:t>
            </a:r>
            <a:endParaRPr lang="en-US" sz="2800" dirty="0">
              <a:solidFill>
                <a:srgbClr val="0000CC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9144000" cy="99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EIC Weekly Meeting, June 01, 2020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85CF510-6060-4E54-88DA-7AA212630AA1}"/>
              </a:ext>
            </a:extLst>
          </p:cNvPr>
          <p:cNvGrpSpPr/>
          <p:nvPr/>
        </p:nvGrpSpPr>
        <p:grpSpPr>
          <a:xfrm>
            <a:off x="171781" y="1626502"/>
            <a:ext cx="11848437" cy="2081974"/>
            <a:chOff x="171781" y="1626502"/>
            <a:chExt cx="11848437" cy="208197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5CBFDB9-C540-4B5A-818F-F3C36511BCF9}"/>
                </a:ext>
              </a:extLst>
            </p:cNvPr>
            <p:cNvGrpSpPr/>
            <p:nvPr/>
          </p:nvGrpSpPr>
          <p:grpSpPr>
            <a:xfrm>
              <a:off x="875932" y="1626502"/>
              <a:ext cx="11144286" cy="2081974"/>
              <a:chOff x="523857" y="2098455"/>
              <a:chExt cx="11144286" cy="208197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3521E2F-80C5-4715-841F-66396C6224F7}"/>
                  </a:ext>
                </a:extLst>
              </p:cNvPr>
              <p:cNvGrpSpPr/>
              <p:nvPr/>
            </p:nvGrpSpPr>
            <p:grpSpPr>
              <a:xfrm>
                <a:off x="523857" y="3309919"/>
                <a:ext cx="11144286" cy="160123"/>
                <a:chOff x="340977" y="5006287"/>
                <a:chExt cx="11144286" cy="9144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9ABD8AA-851F-4EF3-9BB9-DB080F5BF7FC}"/>
                    </a:ext>
                  </a:extLst>
                </p:cNvPr>
                <p:cNvSpPr/>
                <p:nvPr/>
              </p:nvSpPr>
              <p:spPr>
                <a:xfrm>
                  <a:off x="10936623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A1FF061-9A66-4657-8185-DC95F95FF4E0}"/>
                    </a:ext>
                  </a:extLst>
                </p:cNvPr>
                <p:cNvSpPr/>
                <p:nvPr/>
              </p:nvSpPr>
              <p:spPr>
                <a:xfrm>
                  <a:off x="923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19232A8E-1653-47A7-8009-D396BACFFA67}"/>
                    </a:ext>
                  </a:extLst>
                </p:cNvPr>
                <p:cNvSpPr/>
                <p:nvPr/>
              </p:nvSpPr>
              <p:spPr>
                <a:xfrm>
                  <a:off x="7598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AFF0BB3F-FD44-479B-B70D-D86E41D13201}"/>
                    </a:ext>
                  </a:extLst>
                </p:cNvPr>
                <p:cNvSpPr/>
                <p:nvPr/>
              </p:nvSpPr>
              <p:spPr>
                <a:xfrm>
                  <a:off x="8711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305D7D9-626F-4A04-B719-5AB696FCE747}"/>
                    </a:ext>
                  </a:extLst>
                </p:cNvPr>
                <p:cNvSpPr/>
                <p:nvPr/>
              </p:nvSpPr>
              <p:spPr>
                <a:xfrm>
                  <a:off x="2035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28F2A67-81E4-4941-ACAB-6AD8E94B9D47}"/>
                    </a:ext>
                  </a:extLst>
                </p:cNvPr>
                <p:cNvSpPr/>
                <p:nvPr/>
              </p:nvSpPr>
              <p:spPr>
                <a:xfrm>
                  <a:off x="3148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BCBB318-82D8-4BC4-A00F-8A85F02D319F}"/>
                    </a:ext>
                  </a:extLst>
                </p:cNvPr>
                <p:cNvSpPr/>
                <p:nvPr/>
              </p:nvSpPr>
              <p:spPr>
                <a:xfrm>
                  <a:off x="4261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B303E2B-5DE9-4E78-9695-F85F322F2846}"/>
                    </a:ext>
                  </a:extLst>
                </p:cNvPr>
                <p:cNvSpPr/>
                <p:nvPr/>
              </p:nvSpPr>
              <p:spPr>
                <a:xfrm>
                  <a:off x="53736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3E2DD7-60BF-4659-A51C-BBAB6471BFC1}"/>
                    </a:ext>
                  </a:extLst>
                </p:cNvPr>
                <p:cNvSpPr/>
                <p:nvPr/>
              </p:nvSpPr>
              <p:spPr>
                <a:xfrm>
                  <a:off x="6486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F9AB8E6-AEA6-4DBB-92F0-7431EF4490EF}"/>
                    </a:ext>
                  </a:extLst>
                </p:cNvPr>
                <p:cNvSpPr/>
                <p:nvPr/>
              </p:nvSpPr>
              <p:spPr>
                <a:xfrm>
                  <a:off x="9824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D8ECD20B-E7D6-40A8-9BBC-617FAFAC2A5D}"/>
                    </a:ext>
                  </a:extLst>
                </p:cNvPr>
                <p:cNvSpPr/>
                <p:nvPr/>
              </p:nvSpPr>
              <p:spPr>
                <a:xfrm>
                  <a:off x="340977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2A4623F-90C3-435A-918A-B9B2767D0706}"/>
                  </a:ext>
                </a:extLst>
              </p:cNvPr>
              <p:cNvGrpSpPr/>
              <p:nvPr/>
            </p:nvGrpSpPr>
            <p:grpSpPr>
              <a:xfrm>
                <a:off x="523857" y="2863017"/>
                <a:ext cx="11144286" cy="160123"/>
                <a:chOff x="340977" y="4787207"/>
                <a:chExt cx="11144286" cy="91440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7CE35D33-7F43-4A4A-8CDC-A668E3881668}"/>
                    </a:ext>
                  </a:extLst>
                </p:cNvPr>
                <p:cNvSpPr/>
                <p:nvPr/>
              </p:nvSpPr>
              <p:spPr>
                <a:xfrm>
                  <a:off x="1753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A022E78-7BCE-45B1-BB44-1C0C77587AC0}"/>
                    </a:ext>
                  </a:extLst>
                </p:cNvPr>
                <p:cNvSpPr/>
                <p:nvPr/>
              </p:nvSpPr>
              <p:spPr>
                <a:xfrm>
                  <a:off x="1197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55C6C28-941A-4424-8108-60C4620D5D68}"/>
                    </a:ext>
                  </a:extLst>
                </p:cNvPr>
                <p:cNvSpPr/>
                <p:nvPr/>
              </p:nvSpPr>
              <p:spPr>
                <a:xfrm>
                  <a:off x="10098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8D895D44-4433-4102-9CB6-1E19E5D5C35E}"/>
                    </a:ext>
                  </a:extLst>
                </p:cNvPr>
                <p:cNvSpPr/>
                <p:nvPr/>
              </p:nvSpPr>
              <p:spPr>
                <a:xfrm>
                  <a:off x="2310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FBF4B338-511C-438F-827D-FFB377704851}"/>
                    </a:ext>
                  </a:extLst>
                </p:cNvPr>
                <p:cNvSpPr/>
                <p:nvPr/>
              </p:nvSpPr>
              <p:spPr>
                <a:xfrm>
                  <a:off x="3422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5D9C026E-8E1E-4878-8E7B-C55BD2423FD0}"/>
                    </a:ext>
                  </a:extLst>
                </p:cNvPr>
                <p:cNvSpPr/>
                <p:nvPr/>
              </p:nvSpPr>
              <p:spPr>
                <a:xfrm>
                  <a:off x="2866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516D6D1D-C015-40AF-A968-CF2815182EC5}"/>
                    </a:ext>
                  </a:extLst>
                </p:cNvPr>
                <p:cNvSpPr/>
                <p:nvPr/>
              </p:nvSpPr>
              <p:spPr>
                <a:xfrm>
                  <a:off x="9542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57D80FE-9EB4-4819-8E33-5A2CE91C7139}"/>
                    </a:ext>
                  </a:extLst>
                </p:cNvPr>
                <p:cNvSpPr/>
                <p:nvPr/>
              </p:nvSpPr>
              <p:spPr>
                <a:xfrm>
                  <a:off x="4535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11E67F8-1E16-4461-9313-71BCD0BB7C17}"/>
                    </a:ext>
                  </a:extLst>
                </p:cNvPr>
                <p:cNvSpPr/>
                <p:nvPr/>
              </p:nvSpPr>
              <p:spPr>
                <a:xfrm>
                  <a:off x="3979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6CA79E20-4CBB-4DDB-947B-EF63E3617342}"/>
                    </a:ext>
                  </a:extLst>
                </p:cNvPr>
                <p:cNvSpPr/>
                <p:nvPr/>
              </p:nvSpPr>
              <p:spPr>
                <a:xfrm>
                  <a:off x="5091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3F32683-7BF9-400A-9B8B-EF16B34762AD}"/>
                    </a:ext>
                  </a:extLst>
                </p:cNvPr>
                <p:cNvSpPr/>
                <p:nvPr/>
              </p:nvSpPr>
              <p:spPr>
                <a:xfrm>
                  <a:off x="8985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B83D827D-9B42-4A1F-9C0C-6D08E57546FA}"/>
                    </a:ext>
                  </a:extLst>
                </p:cNvPr>
                <p:cNvSpPr/>
                <p:nvPr/>
              </p:nvSpPr>
              <p:spPr>
                <a:xfrm>
                  <a:off x="56479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5F652EAD-7250-4ADF-87B2-157FB5B02BCC}"/>
                    </a:ext>
                  </a:extLst>
                </p:cNvPr>
                <p:cNvSpPr/>
                <p:nvPr/>
              </p:nvSpPr>
              <p:spPr>
                <a:xfrm>
                  <a:off x="6760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0F11C972-25AE-4F69-B941-980D340302B9}"/>
                    </a:ext>
                  </a:extLst>
                </p:cNvPr>
                <p:cNvSpPr/>
                <p:nvPr/>
              </p:nvSpPr>
              <p:spPr>
                <a:xfrm>
                  <a:off x="6204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13A603CB-B67F-4A0A-A153-FCA7E7A10387}"/>
                    </a:ext>
                  </a:extLst>
                </p:cNvPr>
                <p:cNvSpPr/>
                <p:nvPr/>
              </p:nvSpPr>
              <p:spPr>
                <a:xfrm>
                  <a:off x="7316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355E512-C6CC-4C3B-947A-925A1E9263F1}"/>
                    </a:ext>
                  </a:extLst>
                </p:cNvPr>
                <p:cNvSpPr/>
                <p:nvPr/>
              </p:nvSpPr>
              <p:spPr>
                <a:xfrm>
                  <a:off x="8429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F0A332A1-541E-46F9-A634-C603292C58AA}"/>
                    </a:ext>
                  </a:extLst>
                </p:cNvPr>
                <p:cNvSpPr/>
                <p:nvPr/>
              </p:nvSpPr>
              <p:spPr>
                <a:xfrm>
                  <a:off x="7873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50FB1FEE-C21E-44AC-8365-410E27A197A4}"/>
                    </a:ext>
                  </a:extLst>
                </p:cNvPr>
                <p:cNvSpPr/>
                <p:nvPr/>
              </p:nvSpPr>
              <p:spPr>
                <a:xfrm>
                  <a:off x="11210943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503223E3-4252-462E-AFE4-EB7F7F4EAB4F}"/>
                    </a:ext>
                  </a:extLst>
                </p:cNvPr>
                <p:cNvSpPr/>
                <p:nvPr/>
              </p:nvSpPr>
              <p:spPr>
                <a:xfrm>
                  <a:off x="10654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D9978F60-AE45-429B-BF02-0134F9672A9D}"/>
                    </a:ext>
                  </a:extLst>
                </p:cNvPr>
                <p:cNvSpPr/>
                <p:nvPr/>
              </p:nvSpPr>
              <p:spPr>
                <a:xfrm>
                  <a:off x="340977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8A210919-65BA-42D8-9D52-65C3DEB3AE3C}"/>
                    </a:ext>
                  </a:extLst>
                </p:cNvPr>
                <p:cNvSpPr/>
                <p:nvPr/>
              </p:nvSpPr>
              <p:spPr>
                <a:xfrm>
                  <a:off x="641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9D72C34-829A-4320-815D-51A00072E832}"/>
                  </a:ext>
                </a:extLst>
              </p:cNvPr>
              <p:cNvGrpSpPr/>
              <p:nvPr/>
            </p:nvGrpSpPr>
            <p:grpSpPr>
              <a:xfrm>
                <a:off x="523857" y="2416115"/>
                <a:ext cx="11144286" cy="160123"/>
                <a:chOff x="340977" y="4462479"/>
                <a:chExt cx="11144286" cy="91440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DB3CBC23-A51B-4234-ADA2-2F5F5B61BC6D}"/>
                    </a:ext>
                  </a:extLst>
                </p:cNvPr>
                <p:cNvSpPr/>
                <p:nvPr/>
              </p:nvSpPr>
              <p:spPr>
                <a:xfrm>
                  <a:off x="778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C312539F-20E2-4277-B3F6-F22E5AAA605E}"/>
                    </a:ext>
                  </a:extLst>
                </p:cNvPr>
                <p:cNvSpPr/>
                <p:nvPr/>
              </p:nvSpPr>
              <p:spPr>
                <a:xfrm>
                  <a:off x="1056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F8BB0CD0-ABB4-4CDE-B63E-612E2CF179A3}"/>
                    </a:ext>
                  </a:extLst>
                </p:cNvPr>
                <p:cNvSpPr/>
                <p:nvPr/>
              </p:nvSpPr>
              <p:spPr>
                <a:xfrm>
                  <a:off x="1334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B0BA9556-1BC1-49DF-9D7E-EFC8B7E3F7BA}"/>
                    </a:ext>
                  </a:extLst>
                </p:cNvPr>
                <p:cNvSpPr/>
                <p:nvPr/>
              </p:nvSpPr>
              <p:spPr>
                <a:xfrm>
                  <a:off x="1612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4523AAD-69F2-4008-B292-6F153C25DF44}"/>
                    </a:ext>
                  </a:extLst>
                </p:cNvPr>
                <p:cNvSpPr/>
                <p:nvPr/>
              </p:nvSpPr>
              <p:spPr>
                <a:xfrm>
                  <a:off x="1891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70BE695F-471E-457F-A059-CBBC69B9D039}"/>
                    </a:ext>
                  </a:extLst>
                </p:cNvPr>
                <p:cNvSpPr/>
                <p:nvPr/>
              </p:nvSpPr>
              <p:spPr>
                <a:xfrm>
                  <a:off x="2169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64424255-D362-4BE2-8CDB-7A32C38BCE62}"/>
                    </a:ext>
                  </a:extLst>
                </p:cNvPr>
                <p:cNvSpPr/>
                <p:nvPr/>
              </p:nvSpPr>
              <p:spPr>
                <a:xfrm>
                  <a:off x="2447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8F0CDAE6-48A3-4D28-B6CD-21D19598D6FC}"/>
                    </a:ext>
                  </a:extLst>
                </p:cNvPr>
                <p:cNvSpPr/>
                <p:nvPr/>
              </p:nvSpPr>
              <p:spPr>
                <a:xfrm>
                  <a:off x="2725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34771D64-354D-49D5-B157-25DEF20B7D5C}"/>
                    </a:ext>
                  </a:extLst>
                </p:cNvPr>
                <p:cNvSpPr/>
                <p:nvPr/>
              </p:nvSpPr>
              <p:spPr>
                <a:xfrm>
                  <a:off x="3003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5F436102-2BD8-456F-A6AE-17EF58E878A4}"/>
                    </a:ext>
                  </a:extLst>
                </p:cNvPr>
                <p:cNvSpPr/>
                <p:nvPr/>
              </p:nvSpPr>
              <p:spPr>
                <a:xfrm>
                  <a:off x="3281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79E76A35-8363-4BFF-AB96-E5D5523D8A43}"/>
                    </a:ext>
                  </a:extLst>
                </p:cNvPr>
                <p:cNvSpPr/>
                <p:nvPr/>
              </p:nvSpPr>
              <p:spPr>
                <a:xfrm>
                  <a:off x="3559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2185B665-1025-431E-AE35-089FD2B260EF}"/>
                    </a:ext>
                  </a:extLst>
                </p:cNvPr>
                <p:cNvSpPr/>
                <p:nvPr/>
              </p:nvSpPr>
              <p:spPr>
                <a:xfrm>
                  <a:off x="3838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1FAE4887-0510-45C9-8475-DEF5B3513D4E}"/>
                    </a:ext>
                  </a:extLst>
                </p:cNvPr>
                <p:cNvSpPr/>
                <p:nvPr/>
              </p:nvSpPr>
              <p:spPr>
                <a:xfrm>
                  <a:off x="4116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55C180A8-FB5F-4475-9E09-E53FAA0F9651}"/>
                    </a:ext>
                  </a:extLst>
                </p:cNvPr>
                <p:cNvSpPr/>
                <p:nvPr/>
              </p:nvSpPr>
              <p:spPr>
                <a:xfrm>
                  <a:off x="4394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6EF25E56-C6B3-44B0-AA1F-360F26B4EFB3}"/>
                    </a:ext>
                  </a:extLst>
                </p:cNvPr>
                <p:cNvSpPr/>
                <p:nvPr/>
              </p:nvSpPr>
              <p:spPr>
                <a:xfrm>
                  <a:off x="4672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AB9EA6B-5E6F-4496-86A4-5BFDB845D835}"/>
                    </a:ext>
                  </a:extLst>
                </p:cNvPr>
                <p:cNvSpPr/>
                <p:nvPr/>
              </p:nvSpPr>
              <p:spPr>
                <a:xfrm>
                  <a:off x="4950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46CABEC-90E3-4C45-B246-2DF837E72C0D}"/>
                    </a:ext>
                  </a:extLst>
                </p:cNvPr>
                <p:cNvSpPr/>
                <p:nvPr/>
              </p:nvSpPr>
              <p:spPr>
                <a:xfrm>
                  <a:off x="5228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0DBE8B48-E5D0-4401-A686-95E7AB63AAC1}"/>
                    </a:ext>
                  </a:extLst>
                </p:cNvPr>
                <p:cNvSpPr/>
                <p:nvPr/>
              </p:nvSpPr>
              <p:spPr>
                <a:xfrm>
                  <a:off x="5506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630D405-6CA4-423D-9CB8-6F4015AD4AD5}"/>
                    </a:ext>
                  </a:extLst>
                </p:cNvPr>
                <p:cNvSpPr/>
                <p:nvPr/>
              </p:nvSpPr>
              <p:spPr>
                <a:xfrm>
                  <a:off x="57851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FF0C81F1-8A69-4858-B1AF-74E57F4B1FAA}"/>
                    </a:ext>
                  </a:extLst>
                </p:cNvPr>
                <p:cNvSpPr/>
                <p:nvPr/>
              </p:nvSpPr>
              <p:spPr>
                <a:xfrm>
                  <a:off x="6063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5446A1A4-9A3F-46E5-BFB0-2B1F24E4A80E}"/>
                    </a:ext>
                  </a:extLst>
                </p:cNvPr>
                <p:cNvSpPr/>
                <p:nvPr/>
              </p:nvSpPr>
              <p:spPr>
                <a:xfrm>
                  <a:off x="6341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11BF7746-6F21-4216-873D-D1D46788C18B}"/>
                    </a:ext>
                  </a:extLst>
                </p:cNvPr>
                <p:cNvSpPr/>
                <p:nvPr/>
              </p:nvSpPr>
              <p:spPr>
                <a:xfrm>
                  <a:off x="6619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38B703D1-8D1C-4B87-B966-6E58A1F359B6}"/>
                    </a:ext>
                  </a:extLst>
                </p:cNvPr>
                <p:cNvSpPr/>
                <p:nvPr/>
              </p:nvSpPr>
              <p:spPr>
                <a:xfrm>
                  <a:off x="6897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E55507FF-09DA-4A24-84B1-879E7C170787}"/>
                    </a:ext>
                  </a:extLst>
                </p:cNvPr>
                <p:cNvSpPr/>
                <p:nvPr/>
              </p:nvSpPr>
              <p:spPr>
                <a:xfrm>
                  <a:off x="7175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D2161B2A-406D-4C7E-999E-A035AFC498CC}"/>
                    </a:ext>
                  </a:extLst>
                </p:cNvPr>
                <p:cNvSpPr/>
                <p:nvPr/>
              </p:nvSpPr>
              <p:spPr>
                <a:xfrm>
                  <a:off x="7454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F4A92A9B-4FC9-4212-BCD4-FA7D0DC603BB}"/>
                    </a:ext>
                  </a:extLst>
                </p:cNvPr>
                <p:cNvSpPr/>
                <p:nvPr/>
              </p:nvSpPr>
              <p:spPr>
                <a:xfrm>
                  <a:off x="7732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4E325DB5-08B9-4700-8946-3650E06BB442}"/>
                    </a:ext>
                  </a:extLst>
                </p:cNvPr>
                <p:cNvSpPr/>
                <p:nvPr/>
              </p:nvSpPr>
              <p:spPr>
                <a:xfrm>
                  <a:off x="8010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981CC7AF-E49C-4989-A8F9-F94F93FEB6DB}"/>
                    </a:ext>
                  </a:extLst>
                </p:cNvPr>
                <p:cNvSpPr/>
                <p:nvPr/>
              </p:nvSpPr>
              <p:spPr>
                <a:xfrm>
                  <a:off x="8288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0F6E11C8-939B-4521-9DE7-6277728DEA11}"/>
                    </a:ext>
                  </a:extLst>
                </p:cNvPr>
                <p:cNvSpPr/>
                <p:nvPr/>
              </p:nvSpPr>
              <p:spPr>
                <a:xfrm>
                  <a:off x="8566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F9426282-4B60-4738-8929-932B164746FD}"/>
                    </a:ext>
                  </a:extLst>
                </p:cNvPr>
                <p:cNvSpPr/>
                <p:nvPr/>
              </p:nvSpPr>
              <p:spPr>
                <a:xfrm>
                  <a:off x="8844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718F7771-ADBC-4392-83A7-AC41BAD44554}"/>
                    </a:ext>
                  </a:extLst>
                </p:cNvPr>
                <p:cNvSpPr/>
                <p:nvPr/>
              </p:nvSpPr>
              <p:spPr>
                <a:xfrm>
                  <a:off x="9122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15955ECA-0810-400C-85D2-4DBC6831232F}"/>
                    </a:ext>
                  </a:extLst>
                </p:cNvPr>
                <p:cNvSpPr/>
                <p:nvPr/>
              </p:nvSpPr>
              <p:spPr>
                <a:xfrm>
                  <a:off x="9401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6EA6886B-869F-4FD7-B15C-EB890625B8BF}"/>
                    </a:ext>
                  </a:extLst>
                </p:cNvPr>
                <p:cNvSpPr/>
                <p:nvPr/>
              </p:nvSpPr>
              <p:spPr>
                <a:xfrm>
                  <a:off x="9679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9ACFAF3B-B9FD-4B27-9EB6-D952B1D480DC}"/>
                    </a:ext>
                  </a:extLst>
                </p:cNvPr>
                <p:cNvSpPr/>
                <p:nvPr/>
              </p:nvSpPr>
              <p:spPr>
                <a:xfrm>
                  <a:off x="9957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D0087374-1FFD-4785-9692-7A6689425610}"/>
                    </a:ext>
                  </a:extLst>
                </p:cNvPr>
                <p:cNvSpPr/>
                <p:nvPr/>
              </p:nvSpPr>
              <p:spPr>
                <a:xfrm>
                  <a:off x="10235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9A24BD85-6100-4F9A-88DA-DFD45565813A}"/>
                    </a:ext>
                  </a:extLst>
                </p:cNvPr>
                <p:cNvSpPr/>
                <p:nvPr/>
              </p:nvSpPr>
              <p:spPr>
                <a:xfrm>
                  <a:off x="10513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01DD7BD9-CFE6-4C43-BF65-95AA55F1A54F}"/>
                    </a:ext>
                  </a:extLst>
                </p:cNvPr>
                <p:cNvSpPr/>
                <p:nvPr/>
              </p:nvSpPr>
              <p:spPr>
                <a:xfrm>
                  <a:off x="10791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2626A0DC-DAEF-4777-AA40-9090A71DB817}"/>
                    </a:ext>
                  </a:extLst>
                </p:cNvPr>
                <p:cNvSpPr/>
                <p:nvPr/>
              </p:nvSpPr>
              <p:spPr>
                <a:xfrm>
                  <a:off x="11069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FACCCCC0-6500-4793-B214-A566169DBD8A}"/>
                    </a:ext>
                  </a:extLst>
                </p:cNvPr>
                <p:cNvSpPr/>
                <p:nvPr/>
              </p:nvSpPr>
              <p:spPr>
                <a:xfrm>
                  <a:off x="500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B06DA35F-079D-4723-A216-FF951F0A262F}"/>
                    </a:ext>
                  </a:extLst>
                </p:cNvPr>
                <p:cNvSpPr/>
                <p:nvPr/>
              </p:nvSpPr>
              <p:spPr>
                <a:xfrm>
                  <a:off x="340977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7DA69658-55C7-4CC5-82AA-BB60846BB77A}"/>
                    </a:ext>
                  </a:extLst>
                </p:cNvPr>
                <p:cNvSpPr/>
                <p:nvPr/>
              </p:nvSpPr>
              <p:spPr>
                <a:xfrm>
                  <a:off x="11348103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AF28F0-0643-410D-B69C-0F91EBD276E4}"/>
                  </a:ext>
                </a:extLst>
              </p:cNvPr>
              <p:cNvSpPr/>
              <p:nvPr/>
            </p:nvSpPr>
            <p:spPr>
              <a:xfrm>
                <a:off x="523857" y="2098455"/>
                <a:ext cx="11144286" cy="28896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A457EBF9-8B29-46F8-8923-FBCDFC75E90E}"/>
                  </a:ext>
                </a:extLst>
              </p:cNvPr>
              <p:cNvSpPr/>
              <p:nvPr/>
            </p:nvSpPr>
            <p:spPr>
              <a:xfrm>
                <a:off x="523857" y="2599535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0A126199-E2FE-49B4-B128-AECB72CE7F6B}"/>
                  </a:ext>
                </a:extLst>
              </p:cNvPr>
              <p:cNvSpPr/>
              <p:nvPr/>
            </p:nvSpPr>
            <p:spPr>
              <a:xfrm>
                <a:off x="523857" y="3046437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2B402538-59BC-4D91-A1EE-BC28D1D900D6}"/>
                  </a:ext>
                </a:extLst>
              </p:cNvPr>
              <p:cNvSpPr/>
              <p:nvPr/>
            </p:nvSpPr>
            <p:spPr>
              <a:xfrm>
                <a:off x="523857" y="3493339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0014232-4DCE-49A3-89F8-79CC6A2102B9}"/>
                  </a:ext>
                </a:extLst>
              </p:cNvPr>
              <p:cNvSpPr/>
              <p:nvPr/>
            </p:nvSpPr>
            <p:spPr>
              <a:xfrm>
                <a:off x="523857" y="3940244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00BF5CB-CF43-4B62-A85E-E68DCB035E72}"/>
                </a:ext>
              </a:extLst>
            </p:cNvPr>
            <p:cNvGrpSpPr/>
            <p:nvPr/>
          </p:nvGrpSpPr>
          <p:grpSpPr>
            <a:xfrm>
              <a:off x="229876" y="1766223"/>
              <a:ext cx="646056" cy="376676"/>
              <a:chOff x="265634" y="4298087"/>
              <a:chExt cx="646056" cy="376676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6FF6578-28B9-43BA-A974-0F315FF018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6856" y="4572407"/>
                <a:ext cx="4572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BE7C0742-54F1-468F-BFEC-D95FEF26D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456" y="4298087"/>
                <a:ext cx="0" cy="2743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3E7F0ED3-BB80-4539-878B-7C4B5FA4F3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5930" y="4302849"/>
                <a:ext cx="3657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214CEA64-6311-4772-A2F3-E2447F8B0F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634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D5AB50BB-2519-4EC2-9CFB-DD73453481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683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FEC15181-17FC-4FAC-9D70-D4CACAB94E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732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761BE57-6ECB-400C-97F9-D908B46AF1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781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970189B4-FE4F-4B5D-89E1-31B1F66A2E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830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0996E75D-AA30-4236-BAC4-2ACF20FDCB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879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65E74E4-6DBB-48DD-9E01-D1567E651F56}"/>
                </a:ext>
              </a:extLst>
            </p:cNvPr>
            <p:cNvSpPr txBox="1"/>
            <p:nvPr/>
          </p:nvSpPr>
          <p:spPr>
            <a:xfrm>
              <a:off x="171781" y="2083287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GND</a:t>
              </a:r>
            </a:p>
          </p:txBody>
        </p: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3C3994-5B9B-4295-AA2E-EDDBFAC889B9}"/>
              </a:ext>
            </a:extLst>
          </p:cNvPr>
          <p:cNvSpPr>
            <a:spLocks noChangeAspect="1"/>
          </p:cNvSpPr>
          <p:nvPr/>
        </p:nvSpPr>
        <p:spPr>
          <a:xfrm>
            <a:off x="2426716" y="1143000"/>
            <a:ext cx="269111" cy="457200"/>
          </a:xfrm>
          <a:prstGeom prst="triangle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21EA8F-EE5A-465C-8053-470BB8804288}"/>
              </a:ext>
            </a:extLst>
          </p:cNvPr>
          <p:cNvSpPr/>
          <p:nvPr/>
        </p:nvSpPr>
        <p:spPr>
          <a:xfrm>
            <a:off x="2149791" y="1972686"/>
            <a:ext cx="82296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02B4A50-375F-40FD-82EE-DFBE07361039}"/>
              </a:ext>
            </a:extLst>
          </p:cNvPr>
          <p:cNvSpPr/>
          <p:nvPr/>
        </p:nvSpPr>
        <p:spPr>
          <a:xfrm>
            <a:off x="1711661" y="2411593"/>
            <a:ext cx="16459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CD2266-B0EF-41A7-8700-D5DF766C15FE}"/>
              </a:ext>
            </a:extLst>
          </p:cNvPr>
          <p:cNvSpPr/>
          <p:nvPr/>
        </p:nvSpPr>
        <p:spPr>
          <a:xfrm>
            <a:off x="1463040" y="2864876"/>
            <a:ext cx="219456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46916964-AD69-4E18-8DA1-59FE567C6C49}"/>
              </a:ext>
            </a:extLst>
          </p:cNvPr>
          <p:cNvSpPr/>
          <p:nvPr/>
        </p:nvSpPr>
        <p:spPr>
          <a:xfrm>
            <a:off x="875931" y="3310641"/>
            <a:ext cx="443484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DB681E70-A45B-4AB5-AC27-2062277454FE}"/>
              </a:ext>
            </a:extLst>
          </p:cNvPr>
          <p:cNvSpPr/>
          <p:nvPr/>
        </p:nvSpPr>
        <p:spPr>
          <a:xfrm rot="16200000">
            <a:off x="2329188" y="1319061"/>
            <a:ext cx="464167" cy="556299"/>
          </a:xfrm>
          <a:prstGeom prst="chord">
            <a:avLst>
              <a:gd name="adj1" fmla="val 5870314"/>
              <a:gd name="adj2" fmla="val 15738109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9E7DC08-B7E9-4579-85B5-C73FE84806DF}"/>
              </a:ext>
            </a:extLst>
          </p:cNvPr>
          <p:cNvSpPr/>
          <p:nvPr/>
        </p:nvSpPr>
        <p:spPr>
          <a:xfrm>
            <a:off x="875933" y="3735400"/>
            <a:ext cx="7853344" cy="12868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4" name="Title 18">
            <a:extLst>
              <a:ext uri="{FF2B5EF4-FFF2-40B4-BE49-F238E27FC236}">
                <a16:creationId xmlns:a16="http://schemas.microsoft.com/office/drawing/2014/main" id="{6320250C-C5E3-4AD7-8ADE-447AC04D9C3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9448269-E6AE-4D35-94AD-452AC112BCBE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</p:spTree>
    <p:extLst>
      <p:ext uri="{BB962C8B-B14F-4D97-AF65-F5344CB8AC3E}">
        <p14:creationId xmlns:p14="http://schemas.microsoft.com/office/powerpoint/2010/main" val="2726872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85CF510-6060-4E54-88DA-7AA212630AA1}"/>
              </a:ext>
            </a:extLst>
          </p:cNvPr>
          <p:cNvGrpSpPr/>
          <p:nvPr/>
        </p:nvGrpSpPr>
        <p:grpSpPr>
          <a:xfrm>
            <a:off x="171781" y="1626502"/>
            <a:ext cx="11848437" cy="2081974"/>
            <a:chOff x="171781" y="1626502"/>
            <a:chExt cx="11848437" cy="208197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5CBFDB9-C540-4B5A-818F-F3C36511BCF9}"/>
                </a:ext>
              </a:extLst>
            </p:cNvPr>
            <p:cNvGrpSpPr/>
            <p:nvPr/>
          </p:nvGrpSpPr>
          <p:grpSpPr>
            <a:xfrm>
              <a:off x="875932" y="1626502"/>
              <a:ext cx="11144286" cy="2081974"/>
              <a:chOff x="523857" y="2098455"/>
              <a:chExt cx="11144286" cy="208197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3521E2F-80C5-4715-841F-66396C6224F7}"/>
                  </a:ext>
                </a:extLst>
              </p:cNvPr>
              <p:cNvGrpSpPr/>
              <p:nvPr/>
            </p:nvGrpSpPr>
            <p:grpSpPr>
              <a:xfrm>
                <a:off x="523857" y="3309919"/>
                <a:ext cx="11144286" cy="160123"/>
                <a:chOff x="340977" y="5006287"/>
                <a:chExt cx="11144286" cy="9144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9ABD8AA-851F-4EF3-9BB9-DB080F5BF7FC}"/>
                    </a:ext>
                  </a:extLst>
                </p:cNvPr>
                <p:cNvSpPr/>
                <p:nvPr/>
              </p:nvSpPr>
              <p:spPr>
                <a:xfrm>
                  <a:off x="10936623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A1FF061-9A66-4657-8185-DC95F95FF4E0}"/>
                    </a:ext>
                  </a:extLst>
                </p:cNvPr>
                <p:cNvSpPr/>
                <p:nvPr/>
              </p:nvSpPr>
              <p:spPr>
                <a:xfrm>
                  <a:off x="923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19232A8E-1653-47A7-8009-D396BACFFA67}"/>
                    </a:ext>
                  </a:extLst>
                </p:cNvPr>
                <p:cNvSpPr/>
                <p:nvPr/>
              </p:nvSpPr>
              <p:spPr>
                <a:xfrm>
                  <a:off x="7598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AFF0BB3F-FD44-479B-B70D-D86E41D13201}"/>
                    </a:ext>
                  </a:extLst>
                </p:cNvPr>
                <p:cNvSpPr/>
                <p:nvPr/>
              </p:nvSpPr>
              <p:spPr>
                <a:xfrm>
                  <a:off x="8711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305D7D9-626F-4A04-B719-5AB696FCE747}"/>
                    </a:ext>
                  </a:extLst>
                </p:cNvPr>
                <p:cNvSpPr/>
                <p:nvPr/>
              </p:nvSpPr>
              <p:spPr>
                <a:xfrm>
                  <a:off x="2035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28F2A67-81E4-4941-ACAB-6AD8E94B9D47}"/>
                    </a:ext>
                  </a:extLst>
                </p:cNvPr>
                <p:cNvSpPr/>
                <p:nvPr/>
              </p:nvSpPr>
              <p:spPr>
                <a:xfrm>
                  <a:off x="3148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BCBB318-82D8-4BC4-A00F-8A85F02D319F}"/>
                    </a:ext>
                  </a:extLst>
                </p:cNvPr>
                <p:cNvSpPr/>
                <p:nvPr/>
              </p:nvSpPr>
              <p:spPr>
                <a:xfrm>
                  <a:off x="4261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B303E2B-5DE9-4E78-9695-F85F322F2846}"/>
                    </a:ext>
                  </a:extLst>
                </p:cNvPr>
                <p:cNvSpPr/>
                <p:nvPr/>
              </p:nvSpPr>
              <p:spPr>
                <a:xfrm>
                  <a:off x="53736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3E2DD7-60BF-4659-A51C-BBAB6471BFC1}"/>
                    </a:ext>
                  </a:extLst>
                </p:cNvPr>
                <p:cNvSpPr/>
                <p:nvPr/>
              </p:nvSpPr>
              <p:spPr>
                <a:xfrm>
                  <a:off x="6486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F9AB8E6-AEA6-4DBB-92F0-7431EF4490EF}"/>
                    </a:ext>
                  </a:extLst>
                </p:cNvPr>
                <p:cNvSpPr/>
                <p:nvPr/>
              </p:nvSpPr>
              <p:spPr>
                <a:xfrm>
                  <a:off x="9824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D8ECD20B-E7D6-40A8-9BBC-617FAFAC2A5D}"/>
                    </a:ext>
                  </a:extLst>
                </p:cNvPr>
                <p:cNvSpPr/>
                <p:nvPr/>
              </p:nvSpPr>
              <p:spPr>
                <a:xfrm>
                  <a:off x="340977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2A4623F-90C3-435A-918A-B9B2767D0706}"/>
                  </a:ext>
                </a:extLst>
              </p:cNvPr>
              <p:cNvGrpSpPr/>
              <p:nvPr/>
            </p:nvGrpSpPr>
            <p:grpSpPr>
              <a:xfrm>
                <a:off x="523857" y="2863017"/>
                <a:ext cx="11144286" cy="160123"/>
                <a:chOff x="340977" y="4787207"/>
                <a:chExt cx="11144286" cy="91440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7CE35D33-7F43-4A4A-8CDC-A668E3881668}"/>
                    </a:ext>
                  </a:extLst>
                </p:cNvPr>
                <p:cNvSpPr/>
                <p:nvPr/>
              </p:nvSpPr>
              <p:spPr>
                <a:xfrm>
                  <a:off x="1753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A022E78-7BCE-45B1-BB44-1C0C77587AC0}"/>
                    </a:ext>
                  </a:extLst>
                </p:cNvPr>
                <p:cNvSpPr/>
                <p:nvPr/>
              </p:nvSpPr>
              <p:spPr>
                <a:xfrm>
                  <a:off x="1197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55C6C28-941A-4424-8108-60C4620D5D68}"/>
                    </a:ext>
                  </a:extLst>
                </p:cNvPr>
                <p:cNvSpPr/>
                <p:nvPr/>
              </p:nvSpPr>
              <p:spPr>
                <a:xfrm>
                  <a:off x="10098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8D895D44-4433-4102-9CB6-1E19E5D5C35E}"/>
                    </a:ext>
                  </a:extLst>
                </p:cNvPr>
                <p:cNvSpPr/>
                <p:nvPr/>
              </p:nvSpPr>
              <p:spPr>
                <a:xfrm>
                  <a:off x="2310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FBF4B338-511C-438F-827D-FFB377704851}"/>
                    </a:ext>
                  </a:extLst>
                </p:cNvPr>
                <p:cNvSpPr/>
                <p:nvPr/>
              </p:nvSpPr>
              <p:spPr>
                <a:xfrm>
                  <a:off x="3422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5D9C026E-8E1E-4878-8E7B-C55BD2423FD0}"/>
                    </a:ext>
                  </a:extLst>
                </p:cNvPr>
                <p:cNvSpPr/>
                <p:nvPr/>
              </p:nvSpPr>
              <p:spPr>
                <a:xfrm>
                  <a:off x="2866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516D6D1D-C015-40AF-A968-CF2815182EC5}"/>
                    </a:ext>
                  </a:extLst>
                </p:cNvPr>
                <p:cNvSpPr/>
                <p:nvPr/>
              </p:nvSpPr>
              <p:spPr>
                <a:xfrm>
                  <a:off x="9542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57D80FE-9EB4-4819-8E33-5A2CE91C7139}"/>
                    </a:ext>
                  </a:extLst>
                </p:cNvPr>
                <p:cNvSpPr/>
                <p:nvPr/>
              </p:nvSpPr>
              <p:spPr>
                <a:xfrm>
                  <a:off x="4535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11E67F8-1E16-4461-9313-71BCD0BB7C17}"/>
                    </a:ext>
                  </a:extLst>
                </p:cNvPr>
                <p:cNvSpPr/>
                <p:nvPr/>
              </p:nvSpPr>
              <p:spPr>
                <a:xfrm>
                  <a:off x="3979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6CA79E20-4CBB-4DDB-947B-EF63E3617342}"/>
                    </a:ext>
                  </a:extLst>
                </p:cNvPr>
                <p:cNvSpPr/>
                <p:nvPr/>
              </p:nvSpPr>
              <p:spPr>
                <a:xfrm>
                  <a:off x="5091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3F32683-7BF9-400A-9B8B-EF16B34762AD}"/>
                    </a:ext>
                  </a:extLst>
                </p:cNvPr>
                <p:cNvSpPr/>
                <p:nvPr/>
              </p:nvSpPr>
              <p:spPr>
                <a:xfrm>
                  <a:off x="8985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B83D827D-9B42-4A1F-9C0C-6D08E57546FA}"/>
                    </a:ext>
                  </a:extLst>
                </p:cNvPr>
                <p:cNvSpPr/>
                <p:nvPr/>
              </p:nvSpPr>
              <p:spPr>
                <a:xfrm>
                  <a:off x="56479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5F652EAD-7250-4ADF-87B2-157FB5B02BCC}"/>
                    </a:ext>
                  </a:extLst>
                </p:cNvPr>
                <p:cNvSpPr/>
                <p:nvPr/>
              </p:nvSpPr>
              <p:spPr>
                <a:xfrm>
                  <a:off x="6760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0F11C972-25AE-4F69-B941-980D340302B9}"/>
                    </a:ext>
                  </a:extLst>
                </p:cNvPr>
                <p:cNvSpPr/>
                <p:nvPr/>
              </p:nvSpPr>
              <p:spPr>
                <a:xfrm>
                  <a:off x="6204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13A603CB-B67F-4A0A-A153-FCA7E7A10387}"/>
                    </a:ext>
                  </a:extLst>
                </p:cNvPr>
                <p:cNvSpPr/>
                <p:nvPr/>
              </p:nvSpPr>
              <p:spPr>
                <a:xfrm>
                  <a:off x="7316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355E512-C6CC-4C3B-947A-925A1E9263F1}"/>
                    </a:ext>
                  </a:extLst>
                </p:cNvPr>
                <p:cNvSpPr/>
                <p:nvPr/>
              </p:nvSpPr>
              <p:spPr>
                <a:xfrm>
                  <a:off x="8429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F0A332A1-541E-46F9-A634-C603292C58AA}"/>
                    </a:ext>
                  </a:extLst>
                </p:cNvPr>
                <p:cNvSpPr/>
                <p:nvPr/>
              </p:nvSpPr>
              <p:spPr>
                <a:xfrm>
                  <a:off x="7873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50FB1FEE-C21E-44AC-8365-410E27A197A4}"/>
                    </a:ext>
                  </a:extLst>
                </p:cNvPr>
                <p:cNvSpPr/>
                <p:nvPr/>
              </p:nvSpPr>
              <p:spPr>
                <a:xfrm>
                  <a:off x="11210943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503223E3-4252-462E-AFE4-EB7F7F4EAB4F}"/>
                    </a:ext>
                  </a:extLst>
                </p:cNvPr>
                <p:cNvSpPr/>
                <p:nvPr/>
              </p:nvSpPr>
              <p:spPr>
                <a:xfrm>
                  <a:off x="10654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D9978F60-AE45-429B-BF02-0134F9672A9D}"/>
                    </a:ext>
                  </a:extLst>
                </p:cNvPr>
                <p:cNvSpPr/>
                <p:nvPr/>
              </p:nvSpPr>
              <p:spPr>
                <a:xfrm>
                  <a:off x="340977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8A210919-65BA-42D8-9D52-65C3DEB3AE3C}"/>
                    </a:ext>
                  </a:extLst>
                </p:cNvPr>
                <p:cNvSpPr/>
                <p:nvPr/>
              </p:nvSpPr>
              <p:spPr>
                <a:xfrm>
                  <a:off x="641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9D72C34-829A-4320-815D-51A00072E832}"/>
                  </a:ext>
                </a:extLst>
              </p:cNvPr>
              <p:cNvGrpSpPr/>
              <p:nvPr/>
            </p:nvGrpSpPr>
            <p:grpSpPr>
              <a:xfrm>
                <a:off x="523857" y="2416115"/>
                <a:ext cx="11144286" cy="160123"/>
                <a:chOff x="340977" y="4462479"/>
                <a:chExt cx="11144286" cy="91440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DB3CBC23-A51B-4234-ADA2-2F5F5B61BC6D}"/>
                    </a:ext>
                  </a:extLst>
                </p:cNvPr>
                <p:cNvSpPr/>
                <p:nvPr/>
              </p:nvSpPr>
              <p:spPr>
                <a:xfrm>
                  <a:off x="778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C312539F-20E2-4277-B3F6-F22E5AAA605E}"/>
                    </a:ext>
                  </a:extLst>
                </p:cNvPr>
                <p:cNvSpPr/>
                <p:nvPr/>
              </p:nvSpPr>
              <p:spPr>
                <a:xfrm>
                  <a:off x="1056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F8BB0CD0-ABB4-4CDE-B63E-612E2CF179A3}"/>
                    </a:ext>
                  </a:extLst>
                </p:cNvPr>
                <p:cNvSpPr/>
                <p:nvPr/>
              </p:nvSpPr>
              <p:spPr>
                <a:xfrm>
                  <a:off x="1334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B0BA9556-1BC1-49DF-9D7E-EFC8B7E3F7BA}"/>
                    </a:ext>
                  </a:extLst>
                </p:cNvPr>
                <p:cNvSpPr/>
                <p:nvPr/>
              </p:nvSpPr>
              <p:spPr>
                <a:xfrm>
                  <a:off x="1612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4523AAD-69F2-4008-B292-6F153C25DF44}"/>
                    </a:ext>
                  </a:extLst>
                </p:cNvPr>
                <p:cNvSpPr/>
                <p:nvPr/>
              </p:nvSpPr>
              <p:spPr>
                <a:xfrm>
                  <a:off x="1891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70BE695F-471E-457F-A059-CBBC69B9D039}"/>
                    </a:ext>
                  </a:extLst>
                </p:cNvPr>
                <p:cNvSpPr/>
                <p:nvPr/>
              </p:nvSpPr>
              <p:spPr>
                <a:xfrm>
                  <a:off x="2169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64424255-D362-4BE2-8CDB-7A32C38BCE62}"/>
                    </a:ext>
                  </a:extLst>
                </p:cNvPr>
                <p:cNvSpPr/>
                <p:nvPr/>
              </p:nvSpPr>
              <p:spPr>
                <a:xfrm>
                  <a:off x="2447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8F0CDAE6-48A3-4D28-B6CD-21D19598D6FC}"/>
                    </a:ext>
                  </a:extLst>
                </p:cNvPr>
                <p:cNvSpPr/>
                <p:nvPr/>
              </p:nvSpPr>
              <p:spPr>
                <a:xfrm>
                  <a:off x="2725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34771D64-354D-49D5-B157-25DEF20B7D5C}"/>
                    </a:ext>
                  </a:extLst>
                </p:cNvPr>
                <p:cNvSpPr/>
                <p:nvPr/>
              </p:nvSpPr>
              <p:spPr>
                <a:xfrm>
                  <a:off x="3003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5F436102-2BD8-456F-A6AE-17EF58E878A4}"/>
                    </a:ext>
                  </a:extLst>
                </p:cNvPr>
                <p:cNvSpPr/>
                <p:nvPr/>
              </p:nvSpPr>
              <p:spPr>
                <a:xfrm>
                  <a:off x="3281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79E76A35-8363-4BFF-AB96-E5D5523D8A43}"/>
                    </a:ext>
                  </a:extLst>
                </p:cNvPr>
                <p:cNvSpPr/>
                <p:nvPr/>
              </p:nvSpPr>
              <p:spPr>
                <a:xfrm>
                  <a:off x="3559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2185B665-1025-431E-AE35-089FD2B260EF}"/>
                    </a:ext>
                  </a:extLst>
                </p:cNvPr>
                <p:cNvSpPr/>
                <p:nvPr/>
              </p:nvSpPr>
              <p:spPr>
                <a:xfrm>
                  <a:off x="3838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1FAE4887-0510-45C9-8475-DEF5B3513D4E}"/>
                    </a:ext>
                  </a:extLst>
                </p:cNvPr>
                <p:cNvSpPr/>
                <p:nvPr/>
              </p:nvSpPr>
              <p:spPr>
                <a:xfrm>
                  <a:off x="4116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55C180A8-FB5F-4475-9E09-E53FAA0F9651}"/>
                    </a:ext>
                  </a:extLst>
                </p:cNvPr>
                <p:cNvSpPr/>
                <p:nvPr/>
              </p:nvSpPr>
              <p:spPr>
                <a:xfrm>
                  <a:off x="4394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6EF25E56-C6B3-44B0-AA1F-360F26B4EFB3}"/>
                    </a:ext>
                  </a:extLst>
                </p:cNvPr>
                <p:cNvSpPr/>
                <p:nvPr/>
              </p:nvSpPr>
              <p:spPr>
                <a:xfrm>
                  <a:off x="4672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AB9EA6B-5E6F-4496-86A4-5BFDB845D835}"/>
                    </a:ext>
                  </a:extLst>
                </p:cNvPr>
                <p:cNvSpPr/>
                <p:nvPr/>
              </p:nvSpPr>
              <p:spPr>
                <a:xfrm>
                  <a:off x="4950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46CABEC-90E3-4C45-B246-2DF837E72C0D}"/>
                    </a:ext>
                  </a:extLst>
                </p:cNvPr>
                <p:cNvSpPr/>
                <p:nvPr/>
              </p:nvSpPr>
              <p:spPr>
                <a:xfrm>
                  <a:off x="5228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0DBE8B48-E5D0-4401-A686-95E7AB63AAC1}"/>
                    </a:ext>
                  </a:extLst>
                </p:cNvPr>
                <p:cNvSpPr/>
                <p:nvPr/>
              </p:nvSpPr>
              <p:spPr>
                <a:xfrm>
                  <a:off x="5506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630D405-6CA4-423D-9CB8-6F4015AD4AD5}"/>
                    </a:ext>
                  </a:extLst>
                </p:cNvPr>
                <p:cNvSpPr/>
                <p:nvPr/>
              </p:nvSpPr>
              <p:spPr>
                <a:xfrm>
                  <a:off x="57851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FF0C81F1-8A69-4858-B1AF-74E57F4B1FAA}"/>
                    </a:ext>
                  </a:extLst>
                </p:cNvPr>
                <p:cNvSpPr/>
                <p:nvPr/>
              </p:nvSpPr>
              <p:spPr>
                <a:xfrm>
                  <a:off x="6063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5446A1A4-9A3F-46E5-BFB0-2B1F24E4A80E}"/>
                    </a:ext>
                  </a:extLst>
                </p:cNvPr>
                <p:cNvSpPr/>
                <p:nvPr/>
              </p:nvSpPr>
              <p:spPr>
                <a:xfrm>
                  <a:off x="6341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11BF7746-6F21-4216-873D-D1D46788C18B}"/>
                    </a:ext>
                  </a:extLst>
                </p:cNvPr>
                <p:cNvSpPr/>
                <p:nvPr/>
              </p:nvSpPr>
              <p:spPr>
                <a:xfrm>
                  <a:off x="6619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38B703D1-8D1C-4B87-B966-6E58A1F359B6}"/>
                    </a:ext>
                  </a:extLst>
                </p:cNvPr>
                <p:cNvSpPr/>
                <p:nvPr/>
              </p:nvSpPr>
              <p:spPr>
                <a:xfrm>
                  <a:off x="6897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E55507FF-09DA-4A24-84B1-879E7C170787}"/>
                    </a:ext>
                  </a:extLst>
                </p:cNvPr>
                <p:cNvSpPr/>
                <p:nvPr/>
              </p:nvSpPr>
              <p:spPr>
                <a:xfrm>
                  <a:off x="7175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D2161B2A-406D-4C7E-999E-A035AFC498CC}"/>
                    </a:ext>
                  </a:extLst>
                </p:cNvPr>
                <p:cNvSpPr/>
                <p:nvPr/>
              </p:nvSpPr>
              <p:spPr>
                <a:xfrm>
                  <a:off x="7454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F4A92A9B-4FC9-4212-BCD4-FA7D0DC603BB}"/>
                    </a:ext>
                  </a:extLst>
                </p:cNvPr>
                <p:cNvSpPr/>
                <p:nvPr/>
              </p:nvSpPr>
              <p:spPr>
                <a:xfrm>
                  <a:off x="7732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4E325DB5-08B9-4700-8946-3650E06BB442}"/>
                    </a:ext>
                  </a:extLst>
                </p:cNvPr>
                <p:cNvSpPr/>
                <p:nvPr/>
              </p:nvSpPr>
              <p:spPr>
                <a:xfrm>
                  <a:off x="8010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981CC7AF-E49C-4989-A8F9-F94F93FEB6DB}"/>
                    </a:ext>
                  </a:extLst>
                </p:cNvPr>
                <p:cNvSpPr/>
                <p:nvPr/>
              </p:nvSpPr>
              <p:spPr>
                <a:xfrm>
                  <a:off x="8288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0F6E11C8-939B-4521-9DE7-6277728DEA11}"/>
                    </a:ext>
                  </a:extLst>
                </p:cNvPr>
                <p:cNvSpPr/>
                <p:nvPr/>
              </p:nvSpPr>
              <p:spPr>
                <a:xfrm>
                  <a:off x="8566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F9426282-4B60-4738-8929-932B164746FD}"/>
                    </a:ext>
                  </a:extLst>
                </p:cNvPr>
                <p:cNvSpPr/>
                <p:nvPr/>
              </p:nvSpPr>
              <p:spPr>
                <a:xfrm>
                  <a:off x="8844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718F7771-ADBC-4392-83A7-AC41BAD44554}"/>
                    </a:ext>
                  </a:extLst>
                </p:cNvPr>
                <p:cNvSpPr/>
                <p:nvPr/>
              </p:nvSpPr>
              <p:spPr>
                <a:xfrm>
                  <a:off x="9122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15955ECA-0810-400C-85D2-4DBC6831232F}"/>
                    </a:ext>
                  </a:extLst>
                </p:cNvPr>
                <p:cNvSpPr/>
                <p:nvPr/>
              </p:nvSpPr>
              <p:spPr>
                <a:xfrm>
                  <a:off x="9401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6EA6886B-869F-4FD7-B15C-EB890625B8BF}"/>
                    </a:ext>
                  </a:extLst>
                </p:cNvPr>
                <p:cNvSpPr/>
                <p:nvPr/>
              </p:nvSpPr>
              <p:spPr>
                <a:xfrm>
                  <a:off x="9679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9ACFAF3B-B9FD-4B27-9EB6-D952B1D480DC}"/>
                    </a:ext>
                  </a:extLst>
                </p:cNvPr>
                <p:cNvSpPr/>
                <p:nvPr/>
              </p:nvSpPr>
              <p:spPr>
                <a:xfrm>
                  <a:off x="9957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D0087374-1FFD-4785-9692-7A6689425610}"/>
                    </a:ext>
                  </a:extLst>
                </p:cNvPr>
                <p:cNvSpPr/>
                <p:nvPr/>
              </p:nvSpPr>
              <p:spPr>
                <a:xfrm>
                  <a:off x="10235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9A24BD85-6100-4F9A-88DA-DFD45565813A}"/>
                    </a:ext>
                  </a:extLst>
                </p:cNvPr>
                <p:cNvSpPr/>
                <p:nvPr/>
              </p:nvSpPr>
              <p:spPr>
                <a:xfrm>
                  <a:off x="10513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01DD7BD9-CFE6-4C43-BF65-95AA55F1A54F}"/>
                    </a:ext>
                  </a:extLst>
                </p:cNvPr>
                <p:cNvSpPr/>
                <p:nvPr/>
              </p:nvSpPr>
              <p:spPr>
                <a:xfrm>
                  <a:off x="10791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2626A0DC-DAEF-4777-AA40-9090A71DB817}"/>
                    </a:ext>
                  </a:extLst>
                </p:cNvPr>
                <p:cNvSpPr/>
                <p:nvPr/>
              </p:nvSpPr>
              <p:spPr>
                <a:xfrm>
                  <a:off x="11069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FACCCCC0-6500-4793-B214-A566169DBD8A}"/>
                    </a:ext>
                  </a:extLst>
                </p:cNvPr>
                <p:cNvSpPr/>
                <p:nvPr/>
              </p:nvSpPr>
              <p:spPr>
                <a:xfrm>
                  <a:off x="500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B06DA35F-079D-4723-A216-FF951F0A262F}"/>
                    </a:ext>
                  </a:extLst>
                </p:cNvPr>
                <p:cNvSpPr/>
                <p:nvPr/>
              </p:nvSpPr>
              <p:spPr>
                <a:xfrm>
                  <a:off x="340977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7DA69658-55C7-4CC5-82AA-BB60846BB77A}"/>
                    </a:ext>
                  </a:extLst>
                </p:cNvPr>
                <p:cNvSpPr/>
                <p:nvPr/>
              </p:nvSpPr>
              <p:spPr>
                <a:xfrm>
                  <a:off x="11348103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AF28F0-0643-410D-B69C-0F91EBD276E4}"/>
                  </a:ext>
                </a:extLst>
              </p:cNvPr>
              <p:cNvSpPr/>
              <p:nvPr/>
            </p:nvSpPr>
            <p:spPr>
              <a:xfrm>
                <a:off x="523857" y="2098455"/>
                <a:ext cx="11144286" cy="28896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A457EBF9-8B29-46F8-8923-FBCDFC75E90E}"/>
                  </a:ext>
                </a:extLst>
              </p:cNvPr>
              <p:cNvSpPr/>
              <p:nvPr/>
            </p:nvSpPr>
            <p:spPr>
              <a:xfrm>
                <a:off x="523857" y="2599535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0A126199-E2FE-49B4-B128-AECB72CE7F6B}"/>
                  </a:ext>
                </a:extLst>
              </p:cNvPr>
              <p:cNvSpPr/>
              <p:nvPr/>
            </p:nvSpPr>
            <p:spPr>
              <a:xfrm>
                <a:off x="523857" y="3046437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2B402538-59BC-4D91-A1EE-BC28D1D900D6}"/>
                  </a:ext>
                </a:extLst>
              </p:cNvPr>
              <p:cNvSpPr/>
              <p:nvPr/>
            </p:nvSpPr>
            <p:spPr>
              <a:xfrm>
                <a:off x="523857" y="3493339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0014232-4DCE-49A3-89F8-79CC6A2102B9}"/>
                  </a:ext>
                </a:extLst>
              </p:cNvPr>
              <p:cNvSpPr/>
              <p:nvPr/>
            </p:nvSpPr>
            <p:spPr>
              <a:xfrm>
                <a:off x="523857" y="3940244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00BF5CB-CF43-4B62-A85E-E68DCB035E72}"/>
                </a:ext>
              </a:extLst>
            </p:cNvPr>
            <p:cNvGrpSpPr/>
            <p:nvPr/>
          </p:nvGrpSpPr>
          <p:grpSpPr>
            <a:xfrm>
              <a:off x="229876" y="1766223"/>
              <a:ext cx="646056" cy="376676"/>
              <a:chOff x="265634" y="4298087"/>
              <a:chExt cx="646056" cy="376676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6FF6578-28B9-43BA-A974-0F315FF018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6856" y="4572407"/>
                <a:ext cx="4572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BE7C0742-54F1-468F-BFEC-D95FEF26D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456" y="4298087"/>
                <a:ext cx="0" cy="2743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3E7F0ED3-BB80-4539-878B-7C4B5FA4F3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5930" y="4302849"/>
                <a:ext cx="3657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214CEA64-6311-4772-A2F3-E2447F8B0F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634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D5AB50BB-2519-4EC2-9CFB-DD73453481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683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FEC15181-17FC-4FAC-9D70-D4CACAB94E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732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761BE57-6ECB-400C-97F9-D908B46AF1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781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970189B4-FE4F-4B5D-89E1-31B1F66A2E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830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0996E75D-AA30-4236-BAC4-2ACF20FDCB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879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65E74E4-6DBB-48DD-9E01-D1567E651F56}"/>
                </a:ext>
              </a:extLst>
            </p:cNvPr>
            <p:cNvSpPr txBox="1"/>
            <p:nvPr/>
          </p:nvSpPr>
          <p:spPr>
            <a:xfrm>
              <a:off x="171781" y="2083287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GND</a:t>
              </a:r>
            </a:p>
          </p:txBody>
        </p: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3C3994-5B9B-4295-AA2E-EDDBFAC889B9}"/>
              </a:ext>
            </a:extLst>
          </p:cNvPr>
          <p:cNvSpPr>
            <a:spLocks noChangeAspect="1"/>
          </p:cNvSpPr>
          <p:nvPr/>
        </p:nvSpPr>
        <p:spPr>
          <a:xfrm>
            <a:off x="2974405" y="1143000"/>
            <a:ext cx="269111" cy="457200"/>
          </a:xfrm>
          <a:prstGeom prst="triangle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21EA8F-EE5A-465C-8053-470BB8804288}"/>
              </a:ext>
            </a:extLst>
          </p:cNvPr>
          <p:cNvSpPr/>
          <p:nvPr/>
        </p:nvSpPr>
        <p:spPr>
          <a:xfrm>
            <a:off x="2697480" y="1972686"/>
            <a:ext cx="82296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02B4A50-375F-40FD-82EE-DFBE07361039}"/>
              </a:ext>
            </a:extLst>
          </p:cNvPr>
          <p:cNvSpPr/>
          <p:nvPr/>
        </p:nvSpPr>
        <p:spPr>
          <a:xfrm>
            <a:off x="2286000" y="2411593"/>
            <a:ext cx="16459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CD2266-B0EF-41A7-8700-D5DF766C15FE}"/>
              </a:ext>
            </a:extLst>
          </p:cNvPr>
          <p:cNvSpPr/>
          <p:nvPr/>
        </p:nvSpPr>
        <p:spPr>
          <a:xfrm>
            <a:off x="1463040" y="2864876"/>
            <a:ext cx="329184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46916964-AD69-4E18-8DA1-59FE567C6C49}"/>
              </a:ext>
            </a:extLst>
          </p:cNvPr>
          <p:cNvSpPr/>
          <p:nvPr/>
        </p:nvSpPr>
        <p:spPr>
          <a:xfrm>
            <a:off x="914400" y="3310641"/>
            <a:ext cx="43891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DB681E70-A45B-4AB5-AC27-2062277454FE}"/>
              </a:ext>
            </a:extLst>
          </p:cNvPr>
          <p:cNvSpPr/>
          <p:nvPr/>
        </p:nvSpPr>
        <p:spPr>
          <a:xfrm rot="16200000">
            <a:off x="2876877" y="1319061"/>
            <a:ext cx="464167" cy="556299"/>
          </a:xfrm>
          <a:prstGeom prst="chord">
            <a:avLst>
              <a:gd name="adj1" fmla="val 5870314"/>
              <a:gd name="adj2" fmla="val 15738109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9E7DC08-B7E9-4579-85B5-C73FE84806DF}"/>
              </a:ext>
            </a:extLst>
          </p:cNvPr>
          <p:cNvSpPr/>
          <p:nvPr/>
        </p:nvSpPr>
        <p:spPr>
          <a:xfrm>
            <a:off x="875933" y="3735400"/>
            <a:ext cx="7853344" cy="12868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4" name="Title 18">
            <a:extLst>
              <a:ext uri="{FF2B5EF4-FFF2-40B4-BE49-F238E27FC236}">
                <a16:creationId xmlns:a16="http://schemas.microsoft.com/office/drawing/2014/main" id="{88E65897-9BA6-4965-9FD7-EF2046D1187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A198CEC-BF35-400F-B3E0-1B530C6061A1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</p:spTree>
    <p:extLst>
      <p:ext uri="{BB962C8B-B14F-4D97-AF65-F5344CB8AC3E}">
        <p14:creationId xmlns:p14="http://schemas.microsoft.com/office/powerpoint/2010/main" val="1924319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85CF510-6060-4E54-88DA-7AA212630AA1}"/>
              </a:ext>
            </a:extLst>
          </p:cNvPr>
          <p:cNvGrpSpPr/>
          <p:nvPr/>
        </p:nvGrpSpPr>
        <p:grpSpPr>
          <a:xfrm>
            <a:off x="171781" y="1626502"/>
            <a:ext cx="11848437" cy="2081974"/>
            <a:chOff x="171781" y="1626502"/>
            <a:chExt cx="11848437" cy="208197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5CBFDB9-C540-4B5A-818F-F3C36511BCF9}"/>
                </a:ext>
              </a:extLst>
            </p:cNvPr>
            <p:cNvGrpSpPr/>
            <p:nvPr/>
          </p:nvGrpSpPr>
          <p:grpSpPr>
            <a:xfrm>
              <a:off x="875932" y="1626502"/>
              <a:ext cx="11144286" cy="2081974"/>
              <a:chOff x="523857" y="2098455"/>
              <a:chExt cx="11144286" cy="208197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63521E2F-80C5-4715-841F-66396C6224F7}"/>
                  </a:ext>
                </a:extLst>
              </p:cNvPr>
              <p:cNvGrpSpPr/>
              <p:nvPr/>
            </p:nvGrpSpPr>
            <p:grpSpPr>
              <a:xfrm>
                <a:off x="523857" y="3309919"/>
                <a:ext cx="11144286" cy="160123"/>
                <a:chOff x="340977" y="5006287"/>
                <a:chExt cx="11144286" cy="91440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9ABD8AA-851F-4EF3-9BB9-DB080F5BF7FC}"/>
                    </a:ext>
                  </a:extLst>
                </p:cNvPr>
                <p:cNvSpPr/>
                <p:nvPr/>
              </p:nvSpPr>
              <p:spPr>
                <a:xfrm>
                  <a:off x="10936623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1A1FF061-9A66-4657-8185-DC95F95FF4E0}"/>
                    </a:ext>
                  </a:extLst>
                </p:cNvPr>
                <p:cNvSpPr/>
                <p:nvPr/>
              </p:nvSpPr>
              <p:spPr>
                <a:xfrm>
                  <a:off x="923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19232A8E-1653-47A7-8009-D396BACFFA67}"/>
                    </a:ext>
                  </a:extLst>
                </p:cNvPr>
                <p:cNvSpPr/>
                <p:nvPr/>
              </p:nvSpPr>
              <p:spPr>
                <a:xfrm>
                  <a:off x="7598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AFF0BB3F-FD44-479B-B70D-D86E41D13201}"/>
                    </a:ext>
                  </a:extLst>
                </p:cNvPr>
                <p:cNvSpPr/>
                <p:nvPr/>
              </p:nvSpPr>
              <p:spPr>
                <a:xfrm>
                  <a:off x="8711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305D7D9-626F-4A04-B719-5AB696FCE747}"/>
                    </a:ext>
                  </a:extLst>
                </p:cNvPr>
                <p:cNvSpPr/>
                <p:nvPr/>
              </p:nvSpPr>
              <p:spPr>
                <a:xfrm>
                  <a:off x="2035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28F2A67-81E4-4941-ACAB-6AD8E94B9D47}"/>
                    </a:ext>
                  </a:extLst>
                </p:cNvPr>
                <p:cNvSpPr/>
                <p:nvPr/>
              </p:nvSpPr>
              <p:spPr>
                <a:xfrm>
                  <a:off x="3148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BCBB318-82D8-4BC4-A00F-8A85F02D319F}"/>
                    </a:ext>
                  </a:extLst>
                </p:cNvPr>
                <p:cNvSpPr/>
                <p:nvPr/>
              </p:nvSpPr>
              <p:spPr>
                <a:xfrm>
                  <a:off x="4261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B303E2B-5DE9-4E78-9695-F85F322F2846}"/>
                    </a:ext>
                  </a:extLst>
                </p:cNvPr>
                <p:cNvSpPr/>
                <p:nvPr/>
              </p:nvSpPr>
              <p:spPr>
                <a:xfrm>
                  <a:off x="53736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3E2DD7-60BF-4659-A51C-BBAB6471BFC1}"/>
                    </a:ext>
                  </a:extLst>
                </p:cNvPr>
                <p:cNvSpPr/>
                <p:nvPr/>
              </p:nvSpPr>
              <p:spPr>
                <a:xfrm>
                  <a:off x="6486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F9AB8E6-AEA6-4DBB-92F0-7431EF4490EF}"/>
                    </a:ext>
                  </a:extLst>
                </p:cNvPr>
                <p:cNvSpPr/>
                <p:nvPr/>
              </p:nvSpPr>
              <p:spPr>
                <a:xfrm>
                  <a:off x="9824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D8ECD20B-E7D6-40A8-9BBC-617FAFAC2A5D}"/>
                    </a:ext>
                  </a:extLst>
                </p:cNvPr>
                <p:cNvSpPr/>
                <p:nvPr/>
              </p:nvSpPr>
              <p:spPr>
                <a:xfrm>
                  <a:off x="340977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2A4623F-90C3-435A-918A-B9B2767D0706}"/>
                  </a:ext>
                </a:extLst>
              </p:cNvPr>
              <p:cNvGrpSpPr/>
              <p:nvPr/>
            </p:nvGrpSpPr>
            <p:grpSpPr>
              <a:xfrm>
                <a:off x="523857" y="2863017"/>
                <a:ext cx="11144286" cy="160123"/>
                <a:chOff x="340977" y="4787207"/>
                <a:chExt cx="11144286" cy="91440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7CE35D33-7F43-4A4A-8CDC-A668E3881668}"/>
                    </a:ext>
                  </a:extLst>
                </p:cNvPr>
                <p:cNvSpPr/>
                <p:nvPr/>
              </p:nvSpPr>
              <p:spPr>
                <a:xfrm>
                  <a:off x="1753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A022E78-7BCE-45B1-BB44-1C0C77587AC0}"/>
                    </a:ext>
                  </a:extLst>
                </p:cNvPr>
                <p:cNvSpPr/>
                <p:nvPr/>
              </p:nvSpPr>
              <p:spPr>
                <a:xfrm>
                  <a:off x="1197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55C6C28-941A-4424-8108-60C4620D5D68}"/>
                    </a:ext>
                  </a:extLst>
                </p:cNvPr>
                <p:cNvSpPr/>
                <p:nvPr/>
              </p:nvSpPr>
              <p:spPr>
                <a:xfrm>
                  <a:off x="10098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8D895D44-4433-4102-9CB6-1E19E5D5C35E}"/>
                    </a:ext>
                  </a:extLst>
                </p:cNvPr>
                <p:cNvSpPr/>
                <p:nvPr/>
              </p:nvSpPr>
              <p:spPr>
                <a:xfrm>
                  <a:off x="2310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FBF4B338-511C-438F-827D-FFB377704851}"/>
                    </a:ext>
                  </a:extLst>
                </p:cNvPr>
                <p:cNvSpPr/>
                <p:nvPr/>
              </p:nvSpPr>
              <p:spPr>
                <a:xfrm>
                  <a:off x="3422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5D9C026E-8E1E-4878-8E7B-C55BD2423FD0}"/>
                    </a:ext>
                  </a:extLst>
                </p:cNvPr>
                <p:cNvSpPr/>
                <p:nvPr/>
              </p:nvSpPr>
              <p:spPr>
                <a:xfrm>
                  <a:off x="2866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516D6D1D-C015-40AF-A968-CF2815182EC5}"/>
                    </a:ext>
                  </a:extLst>
                </p:cNvPr>
                <p:cNvSpPr/>
                <p:nvPr/>
              </p:nvSpPr>
              <p:spPr>
                <a:xfrm>
                  <a:off x="9542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57D80FE-9EB4-4819-8E33-5A2CE91C7139}"/>
                    </a:ext>
                  </a:extLst>
                </p:cNvPr>
                <p:cNvSpPr/>
                <p:nvPr/>
              </p:nvSpPr>
              <p:spPr>
                <a:xfrm>
                  <a:off x="4535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611E67F8-1E16-4461-9313-71BCD0BB7C17}"/>
                    </a:ext>
                  </a:extLst>
                </p:cNvPr>
                <p:cNvSpPr/>
                <p:nvPr/>
              </p:nvSpPr>
              <p:spPr>
                <a:xfrm>
                  <a:off x="3979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6CA79E20-4CBB-4DDB-947B-EF63E3617342}"/>
                    </a:ext>
                  </a:extLst>
                </p:cNvPr>
                <p:cNvSpPr/>
                <p:nvPr/>
              </p:nvSpPr>
              <p:spPr>
                <a:xfrm>
                  <a:off x="5091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3F32683-7BF9-400A-9B8B-EF16B34762AD}"/>
                    </a:ext>
                  </a:extLst>
                </p:cNvPr>
                <p:cNvSpPr/>
                <p:nvPr/>
              </p:nvSpPr>
              <p:spPr>
                <a:xfrm>
                  <a:off x="8985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B83D827D-9B42-4A1F-9C0C-6D08E57546FA}"/>
                    </a:ext>
                  </a:extLst>
                </p:cNvPr>
                <p:cNvSpPr/>
                <p:nvPr/>
              </p:nvSpPr>
              <p:spPr>
                <a:xfrm>
                  <a:off x="56479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5F652EAD-7250-4ADF-87B2-157FB5B02BCC}"/>
                    </a:ext>
                  </a:extLst>
                </p:cNvPr>
                <p:cNvSpPr/>
                <p:nvPr/>
              </p:nvSpPr>
              <p:spPr>
                <a:xfrm>
                  <a:off x="6760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0F11C972-25AE-4F69-B941-980D340302B9}"/>
                    </a:ext>
                  </a:extLst>
                </p:cNvPr>
                <p:cNvSpPr/>
                <p:nvPr/>
              </p:nvSpPr>
              <p:spPr>
                <a:xfrm>
                  <a:off x="6204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13A603CB-B67F-4A0A-A153-FCA7E7A10387}"/>
                    </a:ext>
                  </a:extLst>
                </p:cNvPr>
                <p:cNvSpPr/>
                <p:nvPr/>
              </p:nvSpPr>
              <p:spPr>
                <a:xfrm>
                  <a:off x="7316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355E512-C6CC-4C3B-947A-925A1E9263F1}"/>
                    </a:ext>
                  </a:extLst>
                </p:cNvPr>
                <p:cNvSpPr/>
                <p:nvPr/>
              </p:nvSpPr>
              <p:spPr>
                <a:xfrm>
                  <a:off x="8429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F0A332A1-541E-46F9-A634-C603292C58AA}"/>
                    </a:ext>
                  </a:extLst>
                </p:cNvPr>
                <p:cNvSpPr/>
                <p:nvPr/>
              </p:nvSpPr>
              <p:spPr>
                <a:xfrm>
                  <a:off x="7873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50FB1FEE-C21E-44AC-8365-410E27A197A4}"/>
                    </a:ext>
                  </a:extLst>
                </p:cNvPr>
                <p:cNvSpPr/>
                <p:nvPr/>
              </p:nvSpPr>
              <p:spPr>
                <a:xfrm>
                  <a:off x="11210943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503223E3-4252-462E-AFE4-EB7F7F4EAB4F}"/>
                    </a:ext>
                  </a:extLst>
                </p:cNvPr>
                <p:cNvSpPr/>
                <p:nvPr/>
              </p:nvSpPr>
              <p:spPr>
                <a:xfrm>
                  <a:off x="10654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D9978F60-AE45-429B-BF02-0134F9672A9D}"/>
                    </a:ext>
                  </a:extLst>
                </p:cNvPr>
                <p:cNvSpPr/>
                <p:nvPr/>
              </p:nvSpPr>
              <p:spPr>
                <a:xfrm>
                  <a:off x="340977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8A210919-65BA-42D8-9D52-65C3DEB3AE3C}"/>
                    </a:ext>
                  </a:extLst>
                </p:cNvPr>
                <p:cNvSpPr/>
                <p:nvPr/>
              </p:nvSpPr>
              <p:spPr>
                <a:xfrm>
                  <a:off x="641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9D72C34-829A-4320-815D-51A00072E832}"/>
                  </a:ext>
                </a:extLst>
              </p:cNvPr>
              <p:cNvGrpSpPr/>
              <p:nvPr/>
            </p:nvGrpSpPr>
            <p:grpSpPr>
              <a:xfrm>
                <a:off x="523857" y="2416115"/>
                <a:ext cx="11144286" cy="160123"/>
                <a:chOff x="340977" y="4462479"/>
                <a:chExt cx="11144286" cy="91440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DB3CBC23-A51B-4234-ADA2-2F5F5B61BC6D}"/>
                    </a:ext>
                  </a:extLst>
                </p:cNvPr>
                <p:cNvSpPr/>
                <p:nvPr/>
              </p:nvSpPr>
              <p:spPr>
                <a:xfrm>
                  <a:off x="778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C312539F-20E2-4277-B3F6-F22E5AAA605E}"/>
                    </a:ext>
                  </a:extLst>
                </p:cNvPr>
                <p:cNvSpPr/>
                <p:nvPr/>
              </p:nvSpPr>
              <p:spPr>
                <a:xfrm>
                  <a:off x="1056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F8BB0CD0-ABB4-4CDE-B63E-612E2CF179A3}"/>
                    </a:ext>
                  </a:extLst>
                </p:cNvPr>
                <p:cNvSpPr/>
                <p:nvPr/>
              </p:nvSpPr>
              <p:spPr>
                <a:xfrm>
                  <a:off x="1334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B0BA9556-1BC1-49DF-9D7E-EFC8B7E3F7BA}"/>
                    </a:ext>
                  </a:extLst>
                </p:cNvPr>
                <p:cNvSpPr/>
                <p:nvPr/>
              </p:nvSpPr>
              <p:spPr>
                <a:xfrm>
                  <a:off x="1612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4523AAD-69F2-4008-B292-6F153C25DF44}"/>
                    </a:ext>
                  </a:extLst>
                </p:cNvPr>
                <p:cNvSpPr/>
                <p:nvPr/>
              </p:nvSpPr>
              <p:spPr>
                <a:xfrm>
                  <a:off x="1891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70BE695F-471E-457F-A059-CBBC69B9D039}"/>
                    </a:ext>
                  </a:extLst>
                </p:cNvPr>
                <p:cNvSpPr/>
                <p:nvPr/>
              </p:nvSpPr>
              <p:spPr>
                <a:xfrm>
                  <a:off x="2169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64424255-D362-4BE2-8CDB-7A32C38BCE62}"/>
                    </a:ext>
                  </a:extLst>
                </p:cNvPr>
                <p:cNvSpPr/>
                <p:nvPr/>
              </p:nvSpPr>
              <p:spPr>
                <a:xfrm>
                  <a:off x="2447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8F0CDAE6-48A3-4D28-B6CD-21D19598D6FC}"/>
                    </a:ext>
                  </a:extLst>
                </p:cNvPr>
                <p:cNvSpPr/>
                <p:nvPr/>
              </p:nvSpPr>
              <p:spPr>
                <a:xfrm>
                  <a:off x="2725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34771D64-354D-49D5-B157-25DEF20B7D5C}"/>
                    </a:ext>
                  </a:extLst>
                </p:cNvPr>
                <p:cNvSpPr/>
                <p:nvPr/>
              </p:nvSpPr>
              <p:spPr>
                <a:xfrm>
                  <a:off x="3003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5F436102-2BD8-456F-A6AE-17EF58E878A4}"/>
                    </a:ext>
                  </a:extLst>
                </p:cNvPr>
                <p:cNvSpPr/>
                <p:nvPr/>
              </p:nvSpPr>
              <p:spPr>
                <a:xfrm>
                  <a:off x="3281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79E76A35-8363-4BFF-AB96-E5D5523D8A43}"/>
                    </a:ext>
                  </a:extLst>
                </p:cNvPr>
                <p:cNvSpPr/>
                <p:nvPr/>
              </p:nvSpPr>
              <p:spPr>
                <a:xfrm>
                  <a:off x="3559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2185B665-1025-431E-AE35-089FD2B260EF}"/>
                    </a:ext>
                  </a:extLst>
                </p:cNvPr>
                <p:cNvSpPr/>
                <p:nvPr/>
              </p:nvSpPr>
              <p:spPr>
                <a:xfrm>
                  <a:off x="3838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1FAE4887-0510-45C9-8475-DEF5B3513D4E}"/>
                    </a:ext>
                  </a:extLst>
                </p:cNvPr>
                <p:cNvSpPr/>
                <p:nvPr/>
              </p:nvSpPr>
              <p:spPr>
                <a:xfrm>
                  <a:off x="4116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55C180A8-FB5F-4475-9E09-E53FAA0F9651}"/>
                    </a:ext>
                  </a:extLst>
                </p:cNvPr>
                <p:cNvSpPr/>
                <p:nvPr/>
              </p:nvSpPr>
              <p:spPr>
                <a:xfrm>
                  <a:off x="4394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6EF25E56-C6B3-44B0-AA1F-360F26B4EFB3}"/>
                    </a:ext>
                  </a:extLst>
                </p:cNvPr>
                <p:cNvSpPr/>
                <p:nvPr/>
              </p:nvSpPr>
              <p:spPr>
                <a:xfrm>
                  <a:off x="4672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AB9EA6B-5E6F-4496-86A4-5BFDB845D835}"/>
                    </a:ext>
                  </a:extLst>
                </p:cNvPr>
                <p:cNvSpPr/>
                <p:nvPr/>
              </p:nvSpPr>
              <p:spPr>
                <a:xfrm>
                  <a:off x="4950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46CABEC-90E3-4C45-B246-2DF837E72C0D}"/>
                    </a:ext>
                  </a:extLst>
                </p:cNvPr>
                <p:cNvSpPr/>
                <p:nvPr/>
              </p:nvSpPr>
              <p:spPr>
                <a:xfrm>
                  <a:off x="5228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0DBE8B48-E5D0-4401-A686-95E7AB63AAC1}"/>
                    </a:ext>
                  </a:extLst>
                </p:cNvPr>
                <p:cNvSpPr/>
                <p:nvPr/>
              </p:nvSpPr>
              <p:spPr>
                <a:xfrm>
                  <a:off x="5506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630D405-6CA4-423D-9CB8-6F4015AD4AD5}"/>
                    </a:ext>
                  </a:extLst>
                </p:cNvPr>
                <p:cNvSpPr/>
                <p:nvPr/>
              </p:nvSpPr>
              <p:spPr>
                <a:xfrm>
                  <a:off x="57851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FF0C81F1-8A69-4858-B1AF-74E57F4B1FAA}"/>
                    </a:ext>
                  </a:extLst>
                </p:cNvPr>
                <p:cNvSpPr/>
                <p:nvPr/>
              </p:nvSpPr>
              <p:spPr>
                <a:xfrm>
                  <a:off x="6063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5446A1A4-9A3F-46E5-BFB0-2B1F24E4A80E}"/>
                    </a:ext>
                  </a:extLst>
                </p:cNvPr>
                <p:cNvSpPr/>
                <p:nvPr/>
              </p:nvSpPr>
              <p:spPr>
                <a:xfrm>
                  <a:off x="6341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11BF7746-6F21-4216-873D-D1D46788C18B}"/>
                    </a:ext>
                  </a:extLst>
                </p:cNvPr>
                <p:cNvSpPr/>
                <p:nvPr/>
              </p:nvSpPr>
              <p:spPr>
                <a:xfrm>
                  <a:off x="6619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38B703D1-8D1C-4B87-B966-6E58A1F359B6}"/>
                    </a:ext>
                  </a:extLst>
                </p:cNvPr>
                <p:cNvSpPr/>
                <p:nvPr/>
              </p:nvSpPr>
              <p:spPr>
                <a:xfrm>
                  <a:off x="6897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E55507FF-09DA-4A24-84B1-879E7C170787}"/>
                    </a:ext>
                  </a:extLst>
                </p:cNvPr>
                <p:cNvSpPr/>
                <p:nvPr/>
              </p:nvSpPr>
              <p:spPr>
                <a:xfrm>
                  <a:off x="7175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D2161B2A-406D-4C7E-999E-A035AFC498CC}"/>
                    </a:ext>
                  </a:extLst>
                </p:cNvPr>
                <p:cNvSpPr/>
                <p:nvPr/>
              </p:nvSpPr>
              <p:spPr>
                <a:xfrm>
                  <a:off x="7454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F4A92A9B-4FC9-4212-BCD4-FA7D0DC603BB}"/>
                    </a:ext>
                  </a:extLst>
                </p:cNvPr>
                <p:cNvSpPr/>
                <p:nvPr/>
              </p:nvSpPr>
              <p:spPr>
                <a:xfrm>
                  <a:off x="7732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4E325DB5-08B9-4700-8946-3650E06BB442}"/>
                    </a:ext>
                  </a:extLst>
                </p:cNvPr>
                <p:cNvSpPr/>
                <p:nvPr/>
              </p:nvSpPr>
              <p:spPr>
                <a:xfrm>
                  <a:off x="8010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981CC7AF-E49C-4989-A8F9-F94F93FEB6DB}"/>
                    </a:ext>
                  </a:extLst>
                </p:cNvPr>
                <p:cNvSpPr/>
                <p:nvPr/>
              </p:nvSpPr>
              <p:spPr>
                <a:xfrm>
                  <a:off x="8288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0F6E11C8-939B-4521-9DE7-6277728DEA11}"/>
                    </a:ext>
                  </a:extLst>
                </p:cNvPr>
                <p:cNvSpPr/>
                <p:nvPr/>
              </p:nvSpPr>
              <p:spPr>
                <a:xfrm>
                  <a:off x="8566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F9426282-4B60-4738-8929-932B164746FD}"/>
                    </a:ext>
                  </a:extLst>
                </p:cNvPr>
                <p:cNvSpPr/>
                <p:nvPr/>
              </p:nvSpPr>
              <p:spPr>
                <a:xfrm>
                  <a:off x="8844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718F7771-ADBC-4392-83A7-AC41BAD44554}"/>
                    </a:ext>
                  </a:extLst>
                </p:cNvPr>
                <p:cNvSpPr/>
                <p:nvPr/>
              </p:nvSpPr>
              <p:spPr>
                <a:xfrm>
                  <a:off x="9122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15955ECA-0810-400C-85D2-4DBC6831232F}"/>
                    </a:ext>
                  </a:extLst>
                </p:cNvPr>
                <p:cNvSpPr/>
                <p:nvPr/>
              </p:nvSpPr>
              <p:spPr>
                <a:xfrm>
                  <a:off x="9401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6EA6886B-869F-4FD7-B15C-EB890625B8BF}"/>
                    </a:ext>
                  </a:extLst>
                </p:cNvPr>
                <p:cNvSpPr/>
                <p:nvPr/>
              </p:nvSpPr>
              <p:spPr>
                <a:xfrm>
                  <a:off x="9679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9ACFAF3B-B9FD-4B27-9EB6-D952B1D480DC}"/>
                    </a:ext>
                  </a:extLst>
                </p:cNvPr>
                <p:cNvSpPr/>
                <p:nvPr/>
              </p:nvSpPr>
              <p:spPr>
                <a:xfrm>
                  <a:off x="9957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D0087374-1FFD-4785-9692-7A6689425610}"/>
                    </a:ext>
                  </a:extLst>
                </p:cNvPr>
                <p:cNvSpPr/>
                <p:nvPr/>
              </p:nvSpPr>
              <p:spPr>
                <a:xfrm>
                  <a:off x="10235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9A24BD85-6100-4F9A-88DA-DFD45565813A}"/>
                    </a:ext>
                  </a:extLst>
                </p:cNvPr>
                <p:cNvSpPr/>
                <p:nvPr/>
              </p:nvSpPr>
              <p:spPr>
                <a:xfrm>
                  <a:off x="10513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01DD7BD9-CFE6-4C43-BF65-95AA55F1A54F}"/>
                    </a:ext>
                  </a:extLst>
                </p:cNvPr>
                <p:cNvSpPr/>
                <p:nvPr/>
              </p:nvSpPr>
              <p:spPr>
                <a:xfrm>
                  <a:off x="10791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2626A0DC-DAEF-4777-AA40-9090A71DB817}"/>
                    </a:ext>
                  </a:extLst>
                </p:cNvPr>
                <p:cNvSpPr/>
                <p:nvPr/>
              </p:nvSpPr>
              <p:spPr>
                <a:xfrm>
                  <a:off x="11069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FACCCCC0-6500-4793-B214-A566169DBD8A}"/>
                    </a:ext>
                  </a:extLst>
                </p:cNvPr>
                <p:cNvSpPr/>
                <p:nvPr/>
              </p:nvSpPr>
              <p:spPr>
                <a:xfrm>
                  <a:off x="500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B06DA35F-079D-4723-A216-FF951F0A262F}"/>
                    </a:ext>
                  </a:extLst>
                </p:cNvPr>
                <p:cNvSpPr/>
                <p:nvPr/>
              </p:nvSpPr>
              <p:spPr>
                <a:xfrm>
                  <a:off x="340977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7DA69658-55C7-4CC5-82AA-BB60846BB77A}"/>
                    </a:ext>
                  </a:extLst>
                </p:cNvPr>
                <p:cNvSpPr/>
                <p:nvPr/>
              </p:nvSpPr>
              <p:spPr>
                <a:xfrm>
                  <a:off x="11348103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1AF28F0-0643-410D-B69C-0F91EBD276E4}"/>
                  </a:ext>
                </a:extLst>
              </p:cNvPr>
              <p:cNvSpPr/>
              <p:nvPr/>
            </p:nvSpPr>
            <p:spPr>
              <a:xfrm>
                <a:off x="523857" y="2098455"/>
                <a:ext cx="11144286" cy="28896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A457EBF9-8B29-46F8-8923-FBCDFC75E90E}"/>
                  </a:ext>
                </a:extLst>
              </p:cNvPr>
              <p:cNvSpPr/>
              <p:nvPr/>
            </p:nvSpPr>
            <p:spPr>
              <a:xfrm>
                <a:off x="523857" y="2599535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0A126199-E2FE-49B4-B128-AECB72CE7F6B}"/>
                  </a:ext>
                </a:extLst>
              </p:cNvPr>
              <p:cNvSpPr/>
              <p:nvPr/>
            </p:nvSpPr>
            <p:spPr>
              <a:xfrm>
                <a:off x="523857" y="3046437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2B402538-59BC-4D91-A1EE-BC28D1D900D6}"/>
                  </a:ext>
                </a:extLst>
              </p:cNvPr>
              <p:cNvSpPr/>
              <p:nvPr/>
            </p:nvSpPr>
            <p:spPr>
              <a:xfrm>
                <a:off x="523857" y="3493339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F0014232-4DCE-49A3-89F8-79CC6A2102B9}"/>
                  </a:ext>
                </a:extLst>
              </p:cNvPr>
              <p:cNvSpPr/>
              <p:nvPr/>
            </p:nvSpPr>
            <p:spPr>
              <a:xfrm>
                <a:off x="523857" y="3940244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00BF5CB-CF43-4B62-A85E-E68DCB035E72}"/>
                </a:ext>
              </a:extLst>
            </p:cNvPr>
            <p:cNvGrpSpPr/>
            <p:nvPr/>
          </p:nvGrpSpPr>
          <p:grpSpPr>
            <a:xfrm>
              <a:off x="229876" y="1766223"/>
              <a:ext cx="646056" cy="376676"/>
              <a:chOff x="265634" y="4298087"/>
              <a:chExt cx="646056" cy="376676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6FF6578-28B9-43BA-A974-0F315FF018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6856" y="4572407"/>
                <a:ext cx="4572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BE7C0742-54F1-468F-BFEC-D95FEF26D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456" y="4298087"/>
                <a:ext cx="0" cy="2743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3E7F0ED3-BB80-4539-878B-7C4B5FA4F3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5930" y="4302849"/>
                <a:ext cx="3657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214CEA64-6311-4772-A2F3-E2447F8B0F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634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D5AB50BB-2519-4EC2-9CFB-DD73453481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683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FEC15181-17FC-4FAC-9D70-D4CACAB94E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732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761BE57-6ECB-400C-97F9-D908B46AF1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781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970189B4-FE4F-4B5D-89E1-31B1F66A2E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830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0996E75D-AA30-4236-BAC4-2ACF20FDCB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879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065E74E4-6DBB-48DD-9E01-D1567E651F56}"/>
                </a:ext>
              </a:extLst>
            </p:cNvPr>
            <p:cNvSpPr txBox="1"/>
            <p:nvPr/>
          </p:nvSpPr>
          <p:spPr>
            <a:xfrm>
              <a:off x="171781" y="2083287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GND</a:t>
              </a:r>
            </a:p>
          </p:txBody>
        </p: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3C3994-5B9B-4295-AA2E-EDDBFAC889B9}"/>
              </a:ext>
            </a:extLst>
          </p:cNvPr>
          <p:cNvSpPr>
            <a:spLocks noChangeAspect="1"/>
          </p:cNvSpPr>
          <p:nvPr/>
        </p:nvSpPr>
        <p:spPr>
          <a:xfrm>
            <a:off x="4098335" y="1143000"/>
            <a:ext cx="269111" cy="457200"/>
          </a:xfrm>
          <a:prstGeom prst="triangle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21EA8F-EE5A-465C-8053-470BB8804288}"/>
              </a:ext>
            </a:extLst>
          </p:cNvPr>
          <p:cNvSpPr/>
          <p:nvPr/>
        </p:nvSpPr>
        <p:spPr>
          <a:xfrm>
            <a:off x="3821410" y="1972686"/>
            <a:ext cx="82296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02B4A50-375F-40FD-82EE-DFBE07361039}"/>
              </a:ext>
            </a:extLst>
          </p:cNvPr>
          <p:cNvSpPr/>
          <p:nvPr/>
        </p:nvSpPr>
        <p:spPr>
          <a:xfrm>
            <a:off x="3383280" y="2411593"/>
            <a:ext cx="16459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CD2266-B0EF-41A7-8700-D5DF766C15FE}"/>
              </a:ext>
            </a:extLst>
          </p:cNvPr>
          <p:cNvSpPr/>
          <p:nvPr/>
        </p:nvSpPr>
        <p:spPr>
          <a:xfrm>
            <a:off x="2570779" y="2864876"/>
            <a:ext cx="329184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46916964-AD69-4E18-8DA1-59FE567C6C49}"/>
              </a:ext>
            </a:extLst>
          </p:cNvPr>
          <p:cNvSpPr/>
          <p:nvPr/>
        </p:nvSpPr>
        <p:spPr>
          <a:xfrm>
            <a:off x="875931" y="3310641"/>
            <a:ext cx="66751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DB681E70-A45B-4AB5-AC27-2062277454FE}"/>
              </a:ext>
            </a:extLst>
          </p:cNvPr>
          <p:cNvSpPr/>
          <p:nvPr/>
        </p:nvSpPr>
        <p:spPr>
          <a:xfrm rot="16200000">
            <a:off x="4000807" y="1319061"/>
            <a:ext cx="464167" cy="556299"/>
          </a:xfrm>
          <a:prstGeom prst="chord">
            <a:avLst>
              <a:gd name="adj1" fmla="val 5870314"/>
              <a:gd name="adj2" fmla="val 15738109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9E7DC08-B7E9-4579-85B5-C73FE84806DF}"/>
              </a:ext>
            </a:extLst>
          </p:cNvPr>
          <p:cNvSpPr/>
          <p:nvPr/>
        </p:nvSpPr>
        <p:spPr>
          <a:xfrm>
            <a:off x="875933" y="3735400"/>
            <a:ext cx="7853344" cy="12868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4" name="Title 18">
            <a:extLst>
              <a:ext uri="{FF2B5EF4-FFF2-40B4-BE49-F238E27FC236}">
                <a16:creationId xmlns:a16="http://schemas.microsoft.com/office/drawing/2014/main" id="{FC365A06-97C5-4D5A-83D7-DD3F7894F5A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288C0D36-0097-4E38-AC7C-D123669E954D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</p:spTree>
    <p:extLst>
      <p:ext uri="{BB962C8B-B14F-4D97-AF65-F5344CB8AC3E}">
        <p14:creationId xmlns:p14="http://schemas.microsoft.com/office/powerpoint/2010/main" val="195773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5CBFDB9-C540-4B5A-818F-F3C36511BCF9}"/>
              </a:ext>
            </a:extLst>
          </p:cNvPr>
          <p:cNvGrpSpPr/>
          <p:nvPr/>
        </p:nvGrpSpPr>
        <p:grpSpPr>
          <a:xfrm>
            <a:off x="875932" y="1626502"/>
            <a:ext cx="11144286" cy="2081974"/>
            <a:chOff x="523857" y="2098455"/>
            <a:chExt cx="11144286" cy="20819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3521E2F-80C5-4715-841F-66396C6224F7}"/>
                </a:ext>
              </a:extLst>
            </p:cNvPr>
            <p:cNvGrpSpPr/>
            <p:nvPr/>
          </p:nvGrpSpPr>
          <p:grpSpPr>
            <a:xfrm>
              <a:off x="523857" y="3309919"/>
              <a:ext cx="11144286" cy="160123"/>
              <a:chOff x="340977" y="5006287"/>
              <a:chExt cx="11144286" cy="9144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9ABD8AA-851F-4EF3-9BB9-DB080F5BF7FC}"/>
                  </a:ext>
                </a:extLst>
              </p:cNvPr>
              <p:cNvSpPr/>
              <p:nvPr/>
            </p:nvSpPr>
            <p:spPr>
              <a:xfrm>
                <a:off x="10936623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A1FF061-9A66-4657-8185-DC95F95FF4E0}"/>
                  </a:ext>
                </a:extLst>
              </p:cNvPr>
              <p:cNvSpPr/>
              <p:nvPr/>
            </p:nvSpPr>
            <p:spPr>
              <a:xfrm>
                <a:off x="923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9232A8E-1653-47A7-8009-D396BACFFA67}"/>
                  </a:ext>
                </a:extLst>
              </p:cNvPr>
              <p:cNvSpPr/>
              <p:nvPr/>
            </p:nvSpPr>
            <p:spPr>
              <a:xfrm>
                <a:off x="7598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FF0BB3F-FD44-479B-B70D-D86E41D13201}"/>
                  </a:ext>
                </a:extLst>
              </p:cNvPr>
              <p:cNvSpPr/>
              <p:nvPr/>
            </p:nvSpPr>
            <p:spPr>
              <a:xfrm>
                <a:off x="8711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305D7D9-626F-4A04-B719-5AB696FCE747}"/>
                  </a:ext>
                </a:extLst>
              </p:cNvPr>
              <p:cNvSpPr/>
              <p:nvPr/>
            </p:nvSpPr>
            <p:spPr>
              <a:xfrm>
                <a:off x="2035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28F2A67-81E4-4941-ACAB-6AD8E94B9D47}"/>
                  </a:ext>
                </a:extLst>
              </p:cNvPr>
              <p:cNvSpPr/>
              <p:nvPr/>
            </p:nvSpPr>
            <p:spPr>
              <a:xfrm>
                <a:off x="3148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BCBB318-82D8-4BC4-A00F-8A85F02D319F}"/>
                  </a:ext>
                </a:extLst>
              </p:cNvPr>
              <p:cNvSpPr/>
              <p:nvPr/>
            </p:nvSpPr>
            <p:spPr>
              <a:xfrm>
                <a:off x="4261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B303E2B-5DE9-4E78-9695-F85F322F2846}"/>
                  </a:ext>
                </a:extLst>
              </p:cNvPr>
              <p:cNvSpPr/>
              <p:nvPr/>
            </p:nvSpPr>
            <p:spPr>
              <a:xfrm>
                <a:off x="53736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43E2DD7-60BF-4659-A51C-BBAB6471BFC1}"/>
                  </a:ext>
                </a:extLst>
              </p:cNvPr>
              <p:cNvSpPr/>
              <p:nvPr/>
            </p:nvSpPr>
            <p:spPr>
              <a:xfrm>
                <a:off x="6486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F9AB8E6-AEA6-4DBB-92F0-7431EF4490EF}"/>
                  </a:ext>
                </a:extLst>
              </p:cNvPr>
              <p:cNvSpPr/>
              <p:nvPr/>
            </p:nvSpPr>
            <p:spPr>
              <a:xfrm>
                <a:off x="9824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8ECD20B-E7D6-40A8-9BBC-617FAFAC2A5D}"/>
                  </a:ext>
                </a:extLst>
              </p:cNvPr>
              <p:cNvSpPr/>
              <p:nvPr/>
            </p:nvSpPr>
            <p:spPr>
              <a:xfrm>
                <a:off x="340977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2A4623F-90C3-435A-918A-B9B2767D0706}"/>
                </a:ext>
              </a:extLst>
            </p:cNvPr>
            <p:cNvGrpSpPr/>
            <p:nvPr/>
          </p:nvGrpSpPr>
          <p:grpSpPr>
            <a:xfrm>
              <a:off x="523857" y="2863017"/>
              <a:ext cx="11144286" cy="160123"/>
              <a:chOff x="340977" y="4787207"/>
              <a:chExt cx="11144286" cy="9144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CE35D33-7F43-4A4A-8CDC-A668E3881668}"/>
                  </a:ext>
                </a:extLst>
              </p:cNvPr>
              <p:cNvSpPr/>
              <p:nvPr/>
            </p:nvSpPr>
            <p:spPr>
              <a:xfrm>
                <a:off x="1753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A022E78-7BCE-45B1-BB44-1C0C77587AC0}"/>
                  </a:ext>
                </a:extLst>
              </p:cNvPr>
              <p:cNvSpPr/>
              <p:nvPr/>
            </p:nvSpPr>
            <p:spPr>
              <a:xfrm>
                <a:off x="1197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55C6C28-941A-4424-8108-60C4620D5D68}"/>
                  </a:ext>
                </a:extLst>
              </p:cNvPr>
              <p:cNvSpPr/>
              <p:nvPr/>
            </p:nvSpPr>
            <p:spPr>
              <a:xfrm>
                <a:off x="10098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8D895D44-4433-4102-9CB6-1E19E5D5C35E}"/>
                  </a:ext>
                </a:extLst>
              </p:cNvPr>
              <p:cNvSpPr/>
              <p:nvPr/>
            </p:nvSpPr>
            <p:spPr>
              <a:xfrm>
                <a:off x="2310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FBF4B338-511C-438F-827D-FFB377704851}"/>
                  </a:ext>
                </a:extLst>
              </p:cNvPr>
              <p:cNvSpPr/>
              <p:nvPr/>
            </p:nvSpPr>
            <p:spPr>
              <a:xfrm>
                <a:off x="3422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D9C026E-8E1E-4878-8E7B-C55BD2423FD0}"/>
                  </a:ext>
                </a:extLst>
              </p:cNvPr>
              <p:cNvSpPr/>
              <p:nvPr/>
            </p:nvSpPr>
            <p:spPr>
              <a:xfrm>
                <a:off x="2866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16D6D1D-C015-40AF-A968-CF2815182EC5}"/>
                  </a:ext>
                </a:extLst>
              </p:cNvPr>
              <p:cNvSpPr/>
              <p:nvPr/>
            </p:nvSpPr>
            <p:spPr>
              <a:xfrm>
                <a:off x="9542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357D80FE-9EB4-4819-8E33-5A2CE91C7139}"/>
                  </a:ext>
                </a:extLst>
              </p:cNvPr>
              <p:cNvSpPr/>
              <p:nvPr/>
            </p:nvSpPr>
            <p:spPr>
              <a:xfrm>
                <a:off x="4535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611E67F8-1E16-4461-9313-71BCD0BB7C17}"/>
                  </a:ext>
                </a:extLst>
              </p:cNvPr>
              <p:cNvSpPr/>
              <p:nvPr/>
            </p:nvSpPr>
            <p:spPr>
              <a:xfrm>
                <a:off x="3979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CA79E20-4CBB-4DDB-947B-EF63E3617342}"/>
                  </a:ext>
                </a:extLst>
              </p:cNvPr>
              <p:cNvSpPr/>
              <p:nvPr/>
            </p:nvSpPr>
            <p:spPr>
              <a:xfrm>
                <a:off x="5091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43F32683-7BF9-400A-9B8B-EF16B34762AD}"/>
                  </a:ext>
                </a:extLst>
              </p:cNvPr>
              <p:cNvSpPr/>
              <p:nvPr/>
            </p:nvSpPr>
            <p:spPr>
              <a:xfrm>
                <a:off x="8985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83D827D-9B42-4A1F-9C0C-6D08E57546FA}"/>
                  </a:ext>
                </a:extLst>
              </p:cNvPr>
              <p:cNvSpPr/>
              <p:nvPr/>
            </p:nvSpPr>
            <p:spPr>
              <a:xfrm>
                <a:off x="56479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F652EAD-7250-4ADF-87B2-157FB5B02BCC}"/>
                  </a:ext>
                </a:extLst>
              </p:cNvPr>
              <p:cNvSpPr/>
              <p:nvPr/>
            </p:nvSpPr>
            <p:spPr>
              <a:xfrm>
                <a:off x="6760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F11C972-25AE-4F69-B941-980D340302B9}"/>
                  </a:ext>
                </a:extLst>
              </p:cNvPr>
              <p:cNvSpPr/>
              <p:nvPr/>
            </p:nvSpPr>
            <p:spPr>
              <a:xfrm>
                <a:off x="6204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3A603CB-B67F-4A0A-A153-FCA7E7A10387}"/>
                  </a:ext>
                </a:extLst>
              </p:cNvPr>
              <p:cNvSpPr/>
              <p:nvPr/>
            </p:nvSpPr>
            <p:spPr>
              <a:xfrm>
                <a:off x="7316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355E512-C6CC-4C3B-947A-925A1E9263F1}"/>
                  </a:ext>
                </a:extLst>
              </p:cNvPr>
              <p:cNvSpPr/>
              <p:nvPr/>
            </p:nvSpPr>
            <p:spPr>
              <a:xfrm>
                <a:off x="8429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0A332A1-541E-46F9-A634-C603292C58AA}"/>
                  </a:ext>
                </a:extLst>
              </p:cNvPr>
              <p:cNvSpPr/>
              <p:nvPr/>
            </p:nvSpPr>
            <p:spPr>
              <a:xfrm>
                <a:off x="7873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0FB1FEE-C21E-44AC-8365-410E27A197A4}"/>
                  </a:ext>
                </a:extLst>
              </p:cNvPr>
              <p:cNvSpPr/>
              <p:nvPr/>
            </p:nvSpPr>
            <p:spPr>
              <a:xfrm>
                <a:off x="11210943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503223E3-4252-462E-AFE4-EB7F7F4EAB4F}"/>
                  </a:ext>
                </a:extLst>
              </p:cNvPr>
              <p:cNvSpPr/>
              <p:nvPr/>
            </p:nvSpPr>
            <p:spPr>
              <a:xfrm>
                <a:off x="10654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D9978F60-AE45-429B-BF02-0134F9672A9D}"/>
                  </a:ext>
                </a:extLst>
              </p:cNvPr>
              <p:cNvSpPr/>
              <p:nvPr/>
            </p:nvSpPr>
            <p:spPr>
              <a:xfrm>
                <a:off x="340977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A210919-65BA-42D8-9D52-65C3DEB3AE3C}"/>
                  </a:ext>
                </a:extLst>
              </p:cNvPr>
              <p:cNvSpPr/>
              <p:nvPr/>
            </p:nvSpPr>
            <p:spPr>
              <a:xfrm>
                <a:off x="641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9D72C34-829A-4320-815D-51A00072E832}"/>
                </a:ext>
              </a:extLst>
            </p:cNvPr>
            <p:cNvGrpSpPr/>
            <p:nvPr/>
          </p:nvGrpSpPr>
          <p:grpSpPr>
            <a:xfrm>
              <a:off x="523857" y="2416115"/>
              <a:ext cx="11144286" cy="160123"/>
              <a:chOff x="340977" y="4462479"/>
              <a:chExt cx="11144286" cy="9144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DB3CBC23-A51B-4234-ADA2-2F5F5B61BC6D}"/>
                  </a:ext>
                </a:extLst>
              </p:cNvPr>
              <p:cNvSpPr/>
              <p:nvPr/>
            </p:nvSpPr>
            <p:spPr>
              <a:xfrm>
                <a:off x="778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C312539F-20E2-4277-B3F6-F22E5AAA605E}"/>
                  </a:ext>
                </a:extLst>
              </p:cNvPr>
              <p:cNvSpPr/>
              <p:nvPr/>
            </p:nvSpPr>
            <p:spPr>
              <a:xfrm>
                <a:off x="1056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F8BB0CD0-ABB4-4CDE-B63E-612E2CF179A3}"/>
                  </a:ext>
                </a:extLst>
              </p:cNvPr>
              <p:cNvSpPr/>
              <p:nvPr/>
            </p:nvSpPr>
            <p:spPr>
              <a:xfrm>
                <a:off x="1334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B0BA9556-1BC1-49DF-9D7E-EFC8B7E3F7BA}"/>
                  </a:ext>
                </a:extLst>
              </p:cNvPr>
              <p:cNvSpPr/>
              <p:nvPr/>
            </p:nvSpPr>
            <p:spPr>
              <a:xfrm>
                <a:off x="1612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4523AAD-69F2-4008-B292-6F153C25DF44}"/>
                  </a:ext>
                </a:extLst>
              </p:cNvPr>
              <p:cNvSpPr/>
              <p:nvPr/>
            </p:nvSpPr>
            <p:spPr>
              <a:xfrm>
                <a:off x="1891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0BE695F-471E-457F-A059-CBBC69B9D039}"/>
                  </a:ext>
                </a:extLst>
              </p:cNvPr>
              <p:cNvSpPr/>
              <p:nvPr/>
            </p:nvSpPr>
            <p:spPr>
              <a:xfrm>
                <a:off x="2169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4424255-D362-4BE2-8CDB-7A32C38BCE62}"/>
                  </a:ext>
                </a:extLst>
              </p:cNvPr>
              <p:cNvSpPr/>
              <p:nvPr/>
            </p:nvSpPr>
            <p:spPr>
              <a:xfrm>
                <a:off x="2447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8F0CDAE6-48A3-4D28-B6CD-21D19598D6FC}"/>
                  </a:ext>
                </a:extLst>
              </p:cNvPr>
              <p:cNvSpPr/>
              <p:nvPr/>
            </p:nvSpPr>
            <p:spPr>
              <a:xfrm>
                <a:off x="2725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34771D64-354D-49D5-B157-25DEF20B7D5C}"/>
                  </a:ext>
                </a:extLst>
              </p:cNvPr>
              <p:cNvSpPr/>
              <p:nvPr/>
            </p:nvSpPr>
            <p:spPr>
              <a:xfrm>
                <a:off x="3003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5F436102-2BD8-456F-A6AE-17EF58E878A4}"/>
                  </a:ext>
                </a:extLst>
              </p:cNvPr>
              <p:cNvSpPr/>
              <p:nvPr/>
            </p:nvSpPr>
            <p:spPr>
              <a:xfrm>
                <a:off x="3281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9E76A35-8363-4BFF-AB96-E5D5523D8A43}"/>
                  </a:ext>
                </a:extLst>
              </p:cNvPr>
              <p:cNvSpPr/>
              <p:nvPr/>
            </p:nvSpPr>
            <p:spPr>
              <a:xfrm>
                <a:off x="3559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2185B665-1025-431E-AE35-089FD2B260EF}"/>
                  </a:ext>
                </a:extLst>
              </p:cNvPr>
              <p:cNvSpPr/>
              <p:nvPr/>
            </p:nvSpPr>
            <p:spPr>
              <a:xfrm>
                <a:off x="3838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1FAE4887-0510-45C9-8475-DEF5B3513D4E}"/>
                  </a:ext>
                </a:extLst>
              </p:cNvPr>
              <p:cNvSpPr/>
              <p:nvPr/>
            </p:nvSpPr>
            <p:spPr>
              <a:xfrm>
                <a:off x="4116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55C180A8-FB5F-4475-9E09-E53FAA0F9651}"/>
                  </a:ext>
                </a:extLst>
              </p:cNvPr>
              <p:cNvSpPr/>
              <p:nvPr/>
            </p:nvSpPr>
            <p:spPr>
              <a:xfrm>
                <a:off x="4394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6EF25E56-C6B3-44B0-AA1F-360F26B4EFB3}"/>
                  </a:ext>
                </a:extLst>
              </p:cNvPr>
              <p:cNvSpPr/>
              <p:nvPr/>
            </p:nvSpPr>
            <p:spPr>
              <a:xfrm>
                <a:off x="4672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AB9EA6B-5E6F-4496-86A4-5BFDB845D835}"/>
                  </a:ext>
                </a:extLst>
              </p:cNvPr>
              <p:cNvSpPr/>
              <p:nvPr/>
            </p:nvSpPr>
            <p:spPr>
              <a:xfrm>
                <a:off x="4950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146CABEC-90E3-4C45-B246-2DF837E72C0D}"/>
                  </a:ext>
                </a:extLst>
              </p:cNvPr>
              <p:cNvSpPr/>
              <p:nvPr/>
            </p:nvSpPr>
            <p:spPr>
              <a:xfrm>
                <a:off x="5228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DBE8B48-E5D0-4401-A686-95E7AB63AAC1}"/>
                  </a:ext>
                </a:extLst>
              </p:cNvPr>
              <p:cNvSpPr/>
              <p:nvPr/>
            </p:nvSpPr>
            <p:spPr>
              <a:xfrm>
                <a:off x="5506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630D405-6CA4-423D-9CB8-6F4015AD4AD5}"/>
                  </a:ext>
                </a:extLst>
              </p:cNvPr>
              <p:cNvSpPr/>
              <p:nvPr/>
            </p:nvSpPr>
            <p:spPr>
              <a:xfrm>
                <a:off x="57851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FF0C81F1-8A69-4858-B1AF-74E57F4B1FAA}"/>
                  </a:ext>
                </a:extLst>
              </p:cNvPr>
              <p:cNvSpPr/>
              <p:nvPr/>
            </p:nvSpPr>
            <p:spPr>
              <a:xfrm>
                <a:off x="6063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5446A1A4-9A3F-46E5-BFB0-2B1F24E4A80E}"/>
                  </a:ext>
                </a:extLst>
              </p:cNvPr>
              <p:cNvSpPr/>
              <p:nvPr/>
            </p:nvSpPr>
            <p:spPr>
              <a:xfrm>
                <a:off x="6341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1BF7746-6F21-4216-873D-D1D46788C18B}"/>
                  </a:ext>
                </a:extLst>
              </p:cNvPr>
              <p:cNvSpPr/>
              <p:nvPr/>
            </p:nvSpPr>
            <p:spPr>
              <a:xfrm>
                <a:off x="6619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8B703D1-8D1C-4B87-B966-6E58A1F359B6}"/>
                  </a:ext>
                </a:extLst>
              </p:cNvPr>
              <p:cNvSpPr/>
              <p:nvPr/>
            </p:nvSpPr>
            <p:spPr>
              <a:xfrm>
                <a:off x="6897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55507FF-09DA-4A24-84B1-879E7C170787}"/>
                  </a:ext>
                </a:extLst>
              </p:cNvPr>
              <p:cNvSpPr/>
              <p:nvPr/>
            </p:nvSpPr>
            <p:spPr>
              <a:xfrm>
                <a:off x="7175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D2161B2A-406D-4C7E-999E-A035AFC498CC}"/>
                  </a:ext>
                </a:extLst>
              </p:cNvPr>
              <p:cNvSpPr/>
              <p:nvPr/>
            </p:nvSpPr>
            <p:spPr>
              <a:xfrm>
                <a:off x="7454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F4A92A9B-4FC9-4212-BCD4-FA7D0DC603BB}"/>
                  </a:ext>
                </a:extLst>
              </p:cNvPr>
              <p:cNvSpPr/>
              <p:nvPr/>
            </p:nvSpPr>
            <p:spPr>
              <a:xfrm>
                <a:off x="7732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4E325DB5-08B9-4700-8946-3650E06BB442}"/>
                  </a:ext>
                </a:extLst>
              </p:cNvPr>
              <p:cNvSpPr/>
              <p:nvPr/>
            </p:nvSpPr>
            <p:spPr>
              <a:xfrm>
                <a:off x="8010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981CC7AF-E49C-4989-A8F9-F94F93FEB6DB}"/>
                  </a:ext>
                </a:extLst>
              </p:cNvPr>
              <p:cNvSpPr/>
              <p:nvPr/>
            </p:nvSpPr>
            <p:spPr>
              <a:xfrm>
                <a:off x="8288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0F6E11C8-939B-4521-9DE7-6277728DEA11}"/>
                  </a:ext>
                </a:extLst>
              </p:cNvPr>
              <p:cNvSpPr/>
              <p:nvPr/>
            </p:nvSpPr>
            <p:spPr>
              <a:xfrm>
                <a:off x="8566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F9426282-4B60-4738-8929-932B164746FD}"/>
                  </a:ext>
                </a:extLst>
              </p:cNvPr>
              <p:cNvSpPr/>
              <p:nvPr/>
            </p:nvSpPr>
            <p:spPr>
              <a:xfrm>
                <a:off x="8844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718F7771-ADBC-4392-83A7-AC41BAD44554}"/>
                  </a:ext>
                </a:extLst>
              </p:cNvPr>
              <p:cNvSpPr/>
              <p:nvPr/>
            </p:nvSpPr>
            <p:spPr>
              <a:xfrm>
                <a:off x="9122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15955ECA-0810-400C-85D2-4DBC6831232F}"/>
                  </a:ext>
                </a:extLst>
              </p:cNvPr>
              <p:cNvSpPr/>
              <p:nvPr/>
            </p:nvSpPr>
            <p:spPr>
              <a:xfrm>
                <a:off x="9401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EA6886B-869F-4FD7-B15C-EB890625B8BF}"/>
                  </a:ext>
                </a:extLst>
              </p:cNvPr>
              <p:cNvSpPr/>
              <p:nvPr/>
            </p:nvSpPr>
            <p:spPr>
              <a:xfrm>
                <a:off x="9679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9ACFAF3B-B9FD-4B27-9EB6-D952B1D480DC}"/>
                  </a:ext>
                </a:extLst>
              </p:cNvPr>
              <p:cNvSpPr/>
              <p:nvPr/>
            </p:nvSpPr>
            <p:spPr>
              <a:xfrm>
                <a:off x="9957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D0087374-1FFD-4785-9692-7A6689425610}"/>
                  </a:ext>
                </a:extLst>
              </p:cNvPr>
              <p:cNvSpPr/>
              <p:nvPr/>
            </p:nvSpPr>
            <p:spPr>
              <a:xfrm>
                <a:off x="10235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9A24BD85-6100-4F9A-88DA-DFD45565813A}"/>
                  </a:ext>
                </a:extLst>
              </p:cNvPr>
              <p:cNvSpPr/>
              <p:nvPr/>
            </p:nvSpPr>
            <p:spPr>
              <a:xfrm>
                <a:off x="10513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01DD7BD9-CFE6-4C43-BF65-95AA55F1A54F}"/>
                  </a:ext>
                </a:extLst>
              </p:cNvPr>
              <p:cNvSpPr/>
              <p:nvPr/>
            </p:nvSpPr>
            <p:spPr>
              <a:xfrm>
                <a:off x="10791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2626A0DC-DAEF-4777-AA40-9090A71DB817}"/>
                  </a:ext>
                </a:extLst>
              </p:cNvPr>
              <p:cNvSpPr/>
              <p:nvPr/>
            </p:nvSpPr>
            <p:spPr>
              <a:xfrm>
                <a:off x="11069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FACCCCC0-6500-4793-B214-A566169DBD8A}"/>
                  </a:ext>
                </a:extLst>
              </p:cNvPr>
              <p:cNvSpPr/>
              <p:nvPr/>
            </p:nvSpPr>
            <p:spPr>
              <a:xfrm>
                <a:off x="500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06DA35F-079D-4723-A216-FF951F0A262F}"/>
                  </a:ext>
                </a:extLst>
              </p:cNvPr>
              <p:cNvSpPr/>
              <p:nvPr/>
            </p:nvSpPr>
            <p:spPr>
              <a:xfrm>
                <a:off x="340977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DA69658-55C7-4CC5-82AA-BB60846BB77A}"/>
                  </a:ext>
                </a:extLst>
              </p:cNvPr>
              <p:cNvSpPr/>
              <p:nvPr/>
            </p:nvSpPr>
            <p:spPr>
              <a:xfrm>
                <a:off x="11348103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AF28F0-0643-410D-B69C-0F91EBD276E4}"/>
                </a:ext>
              </a:extLst>
            </p:cNvPr>
            <p:cNvSpPr/>
            <p:nvPr/>
          </p:nvSpPr>
          <p:spPr>
            <a:xfrm>
              <a:off x="523857" y="2098455"/>
              <a:ext cx="11144286" cy="2889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457EBF9-8B29-46F8-8923-FBCDFC75E90E}"/>
                </a:ext>
              </a:extLst>
            </p:cNvPr>
            <p:cNvSpPr/>
            <p:nvPr/>
          </p:nvSpPr>
          <p:spPr>
            <a:xfrm>
              <a:off x="523857" y="2599535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0A126199-E2FE-49B4-B128-AECB72CE7F6B}"/>
                </a:ext>
              </a:extLst>
            </p:cNvPr>
            <p:cNvSpPr/>
            <p:nvPr/>
          </p:nvSpPr>
          <p:spPr>
            <a:xfrm>
              <a:off x="523857" y="3046437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2B402538-59BC-4D91-A1EE-BC28D1D900D6}"/>
                </a:ext>
              </a:extLst>
            </p:cNvPr>
            <p:cNvSpPr/>
            <p:nvPr/>
          </p:nvSpPr>
          <p:spPr>
            <a:xfrm>
              <a:off x="523857" y="3493339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0014232-4DCE-49A3-89F8-79CC6A2102B9}"/>
                </a:ext>
              </a:extLst>
            </p:cNvPr>
            <p:cNvSpPr/>
            <p:nvPr/>
          </p:nvSpPr>
          <p:spPr>
            <a:xfrm>
              <a:off x="523857" y="3940244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0BF5CB-CF43-4B62-A85E-E68DCB035E72}"/>
              </a:ext>
            </a:extLst>
          </p:cNvPr>
          <p:cNvGrpSpPr/>
          <p:nvPr/>
        </p:nvGrpSpPr>
        <p:grpSpPr>
          <a:xfrm>
            <a:off x="229876" y="1766223"/>
            <a:ext cx="646056" cy="376676"/>
            <a:chOff x="265634" y="4298087"/>
            <a:chExt cx="646056" cy="3766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6FF6578-28B9-43BA-A974-0F315FF01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856" y="4572407"/>
              <a:ext cx="4572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E7C0742-54F1-468F-BFEC-D95FEF26D5D1}"/>
                </a:ext>
              </a:extLst>
            </p:cNvPr>
            <p:cNvCxnSpPr>
              <a:cxnSpLocks/>
            </p:cNvCxnSpPr>
            <p:nvPr/>
          </p:nvCxnSpPr>
          <p:spPr>
            <a:xfrm>
              <a:off x="555456" y="4298087"/>
              <a:ext cx="0" cy="27432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E7F0ED3-BB80-4539-878B-7C4B5FA4F3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930" y="4302849"/>
              <a:ext cx="3657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14CEA64-6311-4772-A2F3-E2447F8B0F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5634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5AB50BB-2519-4EC2-9CFB-DD7345348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683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EC15181-17FC-4FAC-9D70-D4CACAB94E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732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761BE57-6ECB-400C-97F9-D908B46AF1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781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70189B4-FE4F-4B5D-89E1-31B1F66A2E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830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996E75D-AA30-4236-BAC4-2ACF20FDCB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879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065E74E4-6DBB-48DD-9E01-D1567E651F56}"/>
              </a:ext>
            </a:extLst>
          </p:cNvPr>
          <p:cNvSpPr txBox="1"/>
          <p:nvPr/>
        </p:nvSpPr>
        <p:spPr>
          <a:xfrm>
            <a:off x="171781" y="208328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GND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0052DC0-6F0A-4942-9693-8125DCD1379A}"/>
              </a:ext>
            </a:extLst>
          </p:cNvPr>
          <p:cNvGrpSpPr/>
          <p:nvPr/>
        </p:nvGrpSpPr>
        <p:grpSpPr>
          <a:xfrm>
            <a:off x="875933" y="1143000"/>
            <a:ext cx="11109960" cy="2721080"/>
            <a:chOff x="934688" y="1881611"/>
            <a:chExt cx="11109960" cy="2721080"/>
          </a:xfrm>
        </p:grpSpPr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093C3994-5B9B-4295-AA2E-EDDBFAC889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5113" y="1881611"/>
              <a:ext cx="269111" cy="457200"/>
            </a:xfrm>
            <a:prstGeom prst="triangle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C21EA8F-EE5A-465C-8053-470BB8804288}"/>
                </a:ext>
              </a:extLst>
            </p:cNvPr>
            <p:cNvSpPr/>
            <p:nvPr/>
          </p:nvSpPr>
          <p:spPr>
            <a:xfrm>
              <a:off x="6086162" y="2711297"/>
              <a:ext cx="807012" cy="111070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902B4A50-375F-40FD-82EE-DFBE07361039}"/>
                </a:ext>
              </a:extLst>
            </p:cNvPr>
            <p:cNvSpPr/>
            <p:nvPr/>
          </p:nvSpPr>
          <p:spPr>
            <a:xfrm>
              <a:off x="5666708" y="3142141"/>
              <a:ext cx="1645920" cy="111070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D7CD2266-B0EF-41A7-8700-D5DF766C15FE}"/>
                </a:ext>
              </a:extLst>
            </p:cNvPr>
            <p:cNvSpPr/>
            <p:nvPr/>
          </p:nvSpPr>
          <p:spPr>
            <a:xfrm>
              <a:off x="4843748" y="3603487"/>
              <a:ext cx="3291840" cy="111070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46916964-AD69-4E18-8DA1-59FE567C6C49}"/>
                </a:ext>
              </a:extLst>
            </p:cNvPr>
            <p:cNvSpPr/>
            <p:nvPr/>
          </p:nvSpPr>
          <p:spPr>
            <a:xfrm>
              <a:off x="3174968" y="4049252"/>
              <a:ext cx="6629400" cy="111070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Chord 12">
              <a:extLst>
                <a:ext uri="{FF2B5EF4-FFF2-40B4-BE49-F238E27FC236}">
                  <a16:creationId xmlns:a16="http://schemas.microsoft.com/office/drawing/2014/main" id="{DB681E70-A45B-4AB5-AC27-2062277454FE}"/>
                </a:ext>
              </a:extLst>
            </p:cNvPr>
            <p:cNvSpPr/>
            <p:nvPr/>
          </p:nvSpPr>
          <p:spPr>
            <a:xfrm rot="16200000">
              <a:off x="6257585" y="2057672"/>
              <a:ext cx="464167" cy="556299"/>
            </a:xfrm>
            <a:prstGeom prst="chord">
              <a:avLst>
                <a:gd name="adj1" fmla="val 5870314"/>
                <a:gd name="adj2" fmla="val 15738109"/>
              </a:avLst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D9E7DC08-B7E9-4579-85B5-C73FE84806DF}"/>
                </a:ext>
              </a:extLst>
            </p:cNvPr>
            <p:cNvSpPr/>
            <p:nvPr/>
          </p:nvSpPr>
          <p:spPr>
            <a:xfrm>
              <a:off x="934688" y="4474011"/>
              <a:ext cx="11109960" cy="128680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3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4" name="Title 18">
            <a:extLst>
              <a:ext uri="{FF2B5EF4-FFF2-40B4-BE49-F238E27FC236}">
                <a16:creationId xmlns:a16="http://schemas.microsoft.com/office/drawing/2014/main" id="{39F553BE-F502-4309-B24E-CC2E2875E47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BECC06E-4724-4620-8AE9-E5EF6558682D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</p:spTree>
    <p:extLst>
      <p:ext uri="{BB962C8B-B14F-4D97-AF65-F5344CB8AC3E}">
        <p14:creationId xmlns:p14="http://schemas.microsoft.com/office/powerpoint/2010/main" val="3864510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14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CFBEA1F-CD8F-419D-B529-44E732AF62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9" y="2361879"/>
            <a:ext cx="4454533" cy="274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ECAC8F-DA4E-4000-92A5-3048502FD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1" y="2361879"/>
            <a:ext cx="3918855" cy="2743200"/>
          </a:xfrm>
          <a:prstGeom prst="rect">
            <a:avLst/>
          </a:prstGeom>
        </p:spPr>
      </p:pic>
      <p:sp>
        <p:nvSpPr>
          <p:cNvPr id="8" name="Title 18">
            <a:extLst>
              <a:ext uri="{FF2B5EF4-FFF2-40B4-BE49-F238E27FC236}">
                <a16:creationId xmlns:a16="http://schemas.microsoft.com/office/drawing/2014/main" id="{44A29A4B-54DD-4B8F-B010-AEB8315BE9C6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with cosmics: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 and cluster size vs. divider HV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D5F978-5456-46F9-A1B2-0269422F7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1"/>
          <a:stretch/>
        </p:blipFill>
        <p:spPr>
          <a:xfrm>
            <a:off x="8867230" y="2361879"/>
            <a:ext cx="331219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2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  <p:sp>
        <p:nvSpPr>
          <p:cNvPr id="154" name="Title 18">
            <a:extLst>
              <a:ext uri="{FF2B5EF4-FFF2-40B4-BE49-F238E27FC236}">
                <a16:creationId xmlns:a16="http://schemas.microsoft.com/office/drawing/2014/main" id="{1F76CD08-13AF-4C2E-A4B7-DCC298BCFD1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108B2419-81B4-44D3-B087-74347D173BE4}"/>
              </a:ext>
            </a:extLst>
          </p:cNvPr>
          <p:cNvGrpSpPr/>
          <p:nvPr/>
        </p:nvGrpSpPr>
        <p:grpSpPr>
          <a:xfrm>
            <a:off x="171782" y="2877571"/>
            <a:ext cx="11848437" cy="3828029"/>
            <a:chOff x="171781" y="1488920"/>
            <a:chExt cx="11848437" cy="3828029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043B310E-A758-43BC-A891-374CFC1F6E3D}"/>
                </a:ext>
              </a:extLst>
            </p:cNvPr>
            <p:cNvSpPr txBox="1"/>
            <p:nvPr/>
          </p:nvSpPr>
          <p:spPr>
            <a:xfrm>
              <a:off x="2873605" y="4653807"/>
              <a:ext cx="75100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large pads (1 cm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share the initial charges: </a:t>
              </a:r>
              <a:r>
                <a:rPr lang="en-US" sz="1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position from COG ⇨ expected similar or better performances in spatial resolution as X/Y strips with 100 pads instead of 512 for a XY readout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B2400E3A-C6A7-4418-9648-5B73199B7BA8}"/>
                </a:ext>
              </a:extLst>
            </p:cNvPr>
            <p:cNvGrpSpPr/>
            <p:nvPr/>
          </p:nvGrpSpPr>
          <p:grpSpPr>
            <a:xfrm>
              <a:off x="875932" y="2365113"/>
              <a:ext cx="11144286" cy="2081974"/>
              <a:chOff x="523857" y="2098455"/>
              <a:chExt cx="11144286" cy="2081974"/>
            </a:xfrm>
          </p:grpSpPr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B339AF25-47BF-4777-BBE6-9AF0A42BE18B}"/>
                  </a:ext>
                </a:extLst>
              </p:cNvPr>
              <p:cNvGrpSpPr/>
              <p:nvPr/>
            </p:nvGrpSpPr>
            <p:grpSpPr>
              <a:xfrm>
                <a:off x="523857" y="3309919"/>
                <a:ext cx="11144286" cy="160123"/>
                <a:chOff x="340977" y="5006287"/>
                <a:chExt cx="11144286" cy="91440"/>
              </a:xfrm>
            </p:grpSpPr>
            <p:sp>
              <p:nvSpPr>
                <p:cNvPr id="423" name="Rectangle 422">
                  <a:extLst>
                    <a:ext uri="{FF2B5EF4-FFF2-40B4-BE49-F238E27FC236}">
                      <a16:creationId xmlns:a16="http://schemas.microsoft.com/office/drawing/2014/main" id="{03B91112-245A-44D4-BEAD-D366A4ACBD6B}"/>
                    </a:ext>
                  </a:extLst>
                </p:cNvPr>
                <p:cNvSpPr/>
                <p:nvPr/>
              </p:nvSpPr>
              <p:spPr>
                <a:xfrm>
                  <a:off x="10936623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7AA6D0AC-9292-49E2-A31A-3941CA0E48FB}"/>
                    </a:ext>
                  </a:extLst>
                </p:cNvPr>
                <p:cNvSpPr/>
                <p:nvPr/>
              </p:nvSpPr>
              <p:spPr>
                <a:xfrm>
                  <a:off x="923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5" name="Rectangle 424">
                  <a:extLst>
                    <a:ext uri="{FF2B5EF4-FFF2-40B4-BE49-F238E27FC236}">
                      <a16:creationId xmlns:a16="http://schemas.microsoft.com/office/drawing/2014/main" id="{D9B08867-44ED-483A-96C7-E6191B079954}"/>
                    </a:ext>
                  </a:extLst>
                </p:cNvPr>
                <p:cNvSpPr/>
                <p:nvPr/>
              </p:nvSpPr>
              <p:spPr>
                <a:xfrm>
                  <a:off x="7598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Rectangle 425">
                  <a:extLst>
                    <a:ext uri="{FF2B5EF4-FFF2-40B4-BE49-F238E27FC236}">
                      <a16:creationId xmlns:a16="http://schemas.microsoft.com/office/drawing/2014/main" id="{BF4C6F63-A465-422D-848E-3BF2FFF36B1C}"/>
                    </a:ext>
                  </a:extLst>
                </p:cNvPr>
                <p:cNvSpPr/>
                <p:nvPr/>
              </p:nvSpPr>
              <p:spPr>
                <a:xfrm>
                  <a:off x="8711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Rectangle 426">
                  <a:extLst>
                    <a:ext uri="{FF2B5EF4-FFF2-40B4-BE49-F238E27FC236}">
                      <a16:creationId xmlns:a16="http://schemas.microsoft.com/office/drawing/2014/main" id="{5E491806-75CD-46FC-9FF2-728A68A487BC}"/>
                    </a:ext>
                  </a:extLst>
                </p:cNvPr>
                <p:cNvSpPr/>
                <p:nvPr/>
              </p:nvSpPr>
              <p:spPr>
                <a:xfrm>
                  <a:off x="20358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8" name="Rectangle 427">
                  <a:extLst>
                    <a:ext uri="{FF2B5EF4-FFF2-40B4-BE49-F238E27FC236}">
                      <a16:creationId xmlns:a16="http://schemas.microsoft.com/office/drawing/2014/main" id="{FB3E0D8D-8420-4BF7-95D9-4BB30C9D280A}"/>
                    </a:ext>
                  </a:extLst>
                </p:cNvPr>
                <p:cNvSpPr/>
                <p:nvPr/>
              </p:nvSpPr>
              <p:spPr>
                <a:xfrm>
                  <a:off x="31484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Rectangle 428">
                  <a:extLst>
                    <a:ext uri="{FF2B5EF4-FFF2-40B4-BE49-F238E27FC236}">
                      <a16:creationId xmlns:a16="http://schemas.microsoft.com/office/drawing/2014/main" id="{D1F721C2-8973-4255-B908-879E05DF0010}"/>
                    </a:ext>
                  </a:extLst>
                </p:cNvPr>
                <p:cNvSpPr/>
                <p:nvPr/>
              </p:nvSpPr>
              <p:spPr>
                <a:xfrm>
                  <a:off x="4261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Rectangle 429">
                  <a:extLst>
                    <a:ext uri="{FF2B5EF4-FFF2-40B4-BE49-F238E27FC236}">
                      <a16:creationId xmlns:a16="http://schemas.microsoft.com/office/drawing/2014/main" id="{2F558B89-CD5E-47BD-8077-3EFFB9775577}"/>
                    </a:ext>
                  </a:extLst>
                </p:cNvPr>
                <p:cNvSpPr/>
                <p:nvPr/>
              </p:nvSpPr>
              <p:spPr>
                <a:xfrm>
                  <a:off x="53736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1" name="Rectangle 430">
                  <a:extLst>
                    <a:ext uri="{FF2B5EF4-FFF2-40B4-BE49-F238E27FC236}">
                      <a16:creationId xmlns:a16="http://schemas.microsoft.com/office/drawing/2014/main" id="{225A8C46-A919-40BA-AF1B-A3AF4E46AF6F}"/>
                    </a:ext>
                  </a:extLst>
                </p:cNvPr>
                <p:cNvSpPr/>
                <p:nvPr/>
              </p:nvSpPr>
              <p:spPr>
                <a:xfrm>
                  <a:off x="64862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2" name="Rectangle 431">
                  <a:extLst>
                    <a:ext uri="{FF2B5EF4-FFF2-40B4-BE49-F238E27FC236}">
                      <a16:creationId xmlns:a16="http://schemas.microsoft.com/office/drawing/2014/main" id="{7FD1FD5E-DBCC-46E5-8931-1B85EEF3C280}"/>
                    </a:ext>
                  </a:extLst>
                </p:cNvPr>
                <p:cNvSpPr/>
                <p:nvPr/>
              </p:nvSpPr>
              <p:spPr>
                <a:xfrm>
                  <a:off x="9824025" y="5006287"/>
                  <a:ext cx="1078992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3" name="Rectangle 432">
                  <a:extLst>
                    <a:ext uri="{FF2B5EF4-FFF2-40B4-BE49-F238E27FC236}">
                      <a16:creationId xmlns:a16="http://schemas.microsoft.com/office/drawing/2014/main" id="{1350C081-49EB-446E-8686-6379CC778634}"/>
                    </a:ext>
                  </a:extLst>
                </p:cNvPr>
                <p:cNvSpPr/>
                <p:nvPr/>
              </p:nvSpPr>
              <p:spPr>
                <a:xfrm>
                  <a:off x="340977" y="5006287"/>
                  <a:ext cx="548640" cy="9144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4" name="Group 353">
                <a:extLst>
                  <a:ext uri="{FF2B5EF4-FFF2-40B4-BE49-F238E27FC236}">
                    <a16:creationId xmlns:a16="http://schemas.microsoft.com/office/drawing/2014/main" id="{282A6A2A-8707-4A2F-8926-1806ED10FE08}"/>
                  </a:ext>
                </a:extLst>
              </p:cNvPr>
              <p:cNvGrpSpPr/>
              <p:nvPr/>
            </p:nvGrpSpPr>
            <p:grpSpPr>
              <a:xfrm>
                <a:off x="523857" y="2863017"/>
                <a:ext cx="11144286" cy="160123"/>
                <a:chOff x="340977" y="4787207"/>
                <a:chExt cx="11144286" cy="91440"/>
              </a:xfrm>
            </p:grpSpPr>
            <p:sp>
              <p:nvSpPr>
                <p:cNvPr id="402" name="Rectangle 401">
                  <a:extLst>
                    <a:ext uri="{FF2B5EF4-FFF2-40B4-BE49-F238E27FC236}">
                      <a16:creationId xmlns:a16="http://schemas.microsoft.com/office/drawing/2014/main" id="{5746D494-F92B-4C90-83C5-16417EFA16C3}"/>
                    </a:ext>
                  </a:extLst>
                </p:cNvPr>
                <p:cNvSpPr/>
                <p:nvPr/>
              </p:nvSpPr>
              <p:spPr>
                <a:xfrm>
                  <a:off x="1753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Rectangle 402">
                  <a:extLst>
                    <a:ext uri="{FF2B5EF4-FFF2-40B4-BE49-F238E27FC236}">
                      <a16:creationId xmlns:a16="http://schemas.microsoft.com/office/drawing/2014/main" id="{26777682-D81A-4FCB-9B8B-E2F7C828F473}"/>
                    </a:ext>
                  </a:extLst>
                </p:cNvPr>
                <p:cNvSpPr/>
                <p:nvPr/>
              </p:nvSpPr>
              <p:spPr>
                <a:xfrm>
                  <a:off x="1197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94A99D71-F5C7-411C-9F5B-3761ED997F37}"/>
                    </a:ext>
                  </a:extLst>
                </p:cNvPr>
                <p:cNvSpPr/>
                <p:nvPr/>
              </p:nvSpPr>
              <p:spPr>
                <a:xfrm>
                  <a:off x="10098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Rectangle 404">
                  <a:extLst>
                    <a:ext uri="{FF2B5EF4-FFF2-40B4-BE49-F238E27FC236}">
                      <a16:creationId xmlns:a16="http://schemas.microsoft.com/office/drawing/2014/main" id="{7E2A9D15-D6A1-49AD-84C5-1C907E8850A2}"/>
                    </a:ext>
                  </a:extLst>
                </p:cNvPr>
                <p:cNvSpPr/>
                <p:nvPr/>
              </p:nvSpPr>
              <p:spPr>
                <a:xfrm>
                  <a:off x="2310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Rectangle 405">
                  <a:extLst>
                    <a:ext uri="{FF2B5EF4-FFF2-40B4-BE49-F238E27FC236}">
                      <a16:creationId xmlns:a16="http://schemas.microsoft.com/office/drawing/2014/main" id="{82447FBE-379C-45CE-97CB-C87A67B3A6C7}"/>
                    </a:ext>
                  </a:extLst>
                </p:cNvPr>
                <p:cNvSpPr/>
                <p:nvPr/>
              </p:nvSpPr>
              <p:spPr>
                <a:xfrm>
                  <a:off x="3422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7" name="Rectangle 406">
                  <a:extLst>
                    <a:ext uri="{FF2B5EF4-FFF2-40B4-BE49-F238E27FC236}">
                      <a16:creationId xmlns:a16="http://schemas.microsoft.com/office/drawing/2014/main" id="{BC41D774-F7AB-4BFE-8A30-62FEBAB84DC3}"/>
                    </a:ext>
                  </a:extLst>
                </p:cNvPr>
                <p:cNvSpPr/>
                <p:nvPr/>
              </p:nvSpPr>
              <p:spPr>
                <a:xfrm>
                  <a:off x="2866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Rectangle 407">
                  <a:extLst>
                    <a:ext uri="{FF2B5EF4-FFF2-40B4-BE49-F238E27FC236}">
                      <a16:creationId xmlns:a16="http://schemas.microsoft.com/office/drawing/2014/main" id="{0150FE6A-7AEE-4EC4-B3B1-D67259DDA8A5}"/>
                    </a:ext>
                  </a:extLst>
                </p:cNvPr>
                <p:cNvSpPr/>
                <p:nvPr/>
              </p:nvSpPr>
              <p:spPr>
                <a:xfrm>
                  <a:off x="9542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2CCF251C-00F3-4C89-B5E8-0486082649B9}"/>
                    </a:ext>
                  </a:extLst>
                </p:cNvPr>
                <p:cNvSpPr/>
                <p:nvPr/>
              </p:nvSpPr>
              <p:spPr>
                <a:xfrm>
                  <a:off x="45353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0" name="Rectangle 409">
                  <a:extLst>
                    <a:ext uri="{FF2B5EF4-FFF2-40B4-BE49-F238E27FC236}">
                      <a16:creationId xmlns:a16="http://schemas.microsoft.com/office/drawing/2014/main" id="{294B0E6D-6A5D-42D9-A0A1-7252F39614D5}"/>
                    </a:ext>
                  </a:extLst>
                </p:cNvPr>
                <p:cNvSpPr/>
                <p:nvPr/>
              </p:nvSpPr>
              <p:spPr>
                <a:xfrm>
                  <a:off x="39790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Rectangle 410">
                  <a:extLst>
                    <a:ext uri="{FF2B5EF4-FFF2-40B4-BE49-F238E27FC236}">
                      <a16:creationId xmlns:a16="http://schemas.microsoft.com/office/drawing/2014/main" id="{4B97D032-731B-4FB0-89AC-6A1520C9E1BF}"/>
                    </a:ext>
                  </a:extLst>
                </p:cNvPr>
                <p:cNvSpPr/>
                <p:nvPr/>
              </p:nvSpPr>
              <p:spPr>
                <a:xfrm>
                  <a:off x="5091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Rectangle 411">
                  <a:extLst>
                    <a:ext uri="{FF2B5EF4-FFF2-40B4-BE49-F238E27FC236}">
                      <a16:creationId xmlns:a16="http://schemas.microsoft.com/office/drawing/2014/main" id="{9BD2EAF2-5FA0-43BA-ACDB-FB32765F72E6}"/>
                    </a:ext>
                  </a:extLst>
                </p:cNvPr>
                <p:cNvSpPr/>
                <p:nvPr/>
              </p:nvSpPr>
              <p:spPr>
                <a:xfrm>
                  <a:off x="89857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31FE2B8B-B559-4536-8FCD-9AC6AB46D739}"/>
                    </a:ext>
                  </a:extLst>
                </p:cNvPr>
                <p:cNvSpPr/>
                <p:nvPr/>
              </p:nvSpPr>
              <p:spPr>
                <a:xfrm>
                  <a:off x="56479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Rectangle 413">
                  <a:extLst>
                    <a:ext uri="{FF2B5EF4-FFF2-40B4-BE49-F238E27FC236}">
                      <a16:creationId xmlns:a16="http://schemas.microsoft.com/office/drawing/2014/main" id="{C2C5A011-584E-4E63-9575-BE886F8F54AF}"/>
                    </a:ext>
                  </a:extLst>
                </p:cNvPr>
                <p:cNvSpPr/>
                <p:nvPr/>
              </p:nvSpPr>
              <p:spPr>
                <a:xfrm>
                  <a:off x="67605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Rectangle 414">
                  <a:extLst>
                    <a:ext uri="{FF2B5EF4-FFF2-40B4-BE49-F238E27FC236}">
                      <a16:creationId xmlns:a16="http://schemas.microsoft.com/office/drawing/2014/main" id="{6546EB57-7A3C-440F-9376-8FF138E934A2}"/>
                    </a:ext>
                  </a:extLst>
                </p:cNvPr>
                <p:cNvSpPr/>
                <p:nvPr/>
              </p:nvSpPr>
              <p:spPr>
                <a:xfrm>
                  <a:off x="6204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6" name="Rectangle 415">
                  <a:extLst>
                    <a:ext uri="{FF2B5EF4-FFF2-40B4-BE49-F238E27FC236}">
                      <a16:creationId xmlns:a16="http://schemas.microsoft.com/office/drawing/2014/main" id="{598704BC-9052-43F1-99E0-063E4C22325F}"/>
                    </a:ext>
                  </a:extLst>
                </p:cNvPr>
                <p:cNvSpPr/>
                <p:nvPr/>
              </p:nvSpPr>
              <p:spPr>
                <a:xfrm>
                  <a:off x="73168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Rectangle 416">
                  <a:extLst>
                    <a:ext uri="{FF2B5EF4-FFF2-40B4-BE49-F238E27FC236}">
                      <a16:creationId xmlns:a16="http://schemas.microsoft.com/office/drawing/2014/main" id="{DBE9423E-A468-49C8-A632-14B718000D42}"/>
                    </a:ext>
                  </a:extLst>
                </p:cNvPr>
                <p:cNvSpPr/>
                <p:nvPr/>
              </p:nvSpPr>
              <p:spPr>
                <a:xfrm>
                  <a:off x="84294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Rectangle 417">
                  <a:extLst>
                    <a:ext uri="{FF2B5EF4-FFF2-40B4-BE49-F238E27FC236}">
                      <a16:creationId xmlns:a16="http://schemas.microsoft.com/office/drawing/2014/main" id="{5C1C197D-03C4-435D-B380-B827E399DBBA}"/>
                    </a:ext>
                  </a:extLst>
                </p:cNvPr>
                <p:cNvSpPr/>
                <p:nvPr/>
              </p:nvSpPr>
              <p:spPr>
                <a:xfrm>
                  <a:off x="78731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9" name="Rectangle 418">
                  <a:extLst>
                    <a:ext uri="{FF2B5EF4-FFF2-40B4-BE49-F238E27FC236}">
                      <a16:creationId xmlns:a16="http://schemas.microsoft.com/office/drawing/2014/main" id="{0B6151BB-5426-48C3-8C74-00A2722E64AD}"/>
                    </a:ext>
                  </a:extLst>
                </p:cNvPr>
                <p:cNvSpPr/>
                <p:nvPr/>
              </p:nvSpPr>
              <p:spPr>
                <a:xfrm>
                  <a:off x="11210943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Rectangle 419">
                  <a:extLst>
                    <a:ext uri="{FF2B5EF4-FFF2-40B4-BE49-F238E27FC236}">
                      <a16:creationId xmlns:a16="http://schemas.microsoft.com/office/drawing/2014/main" id="{86224BF1-0EE6-4A48-A6D5-66271BB666AB}"/>
                    </a:ext>
                  </a:extLst>
                </p:cNvPr>
                <p:cNvSpPr/>
                <p:nvPr/>
              </p:nvSpPr>
              <p:spPr>
                <a:xfrm>
                  <a:off x="106546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Rectangle 420">
                  <a:extLst>
                    <a:ext uri="{FF2B5EF4-FFF2-40B4-BE49-F238E27FC236}">
                      <a16:creationId xmlns:a16="http://schemas.microsoft.com/office/drawing/2014/main" id="{AB93186D-0281-45F4-B91F-8E16927CB3A3}"/>
                    </a:ext>
                  </a:extLst>
                </p:cNvPr>
                <p:cNvSpPr/>
                <p:nvPr/>
              </p:nvSpPr>
              <p:spPr>
                <a:xfrm>
                  <a:off x="340977" y="4787207"/>
                  <a:ext cx="274320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2" name="Rectangle 421">
                  <a:extLst>
                    <a:ext uri="{FF2B5EF4-FFF2-40B4-BE49-F238E27FC236}">
                      <a16:creationId xmlns:a16="http://schemas.microsoft.com/office/drawing/2014/main" id="{5F36A39A-36F1-43D5-AC5D-63722F88EC74}"/>
                    </a:ext>
                  </a:extLst>
                </p:cNvPr>
                <p:cNvSpPr/>
                <p:nvPr/>
              </p:nvSpPr>
              <p:spPr>
                <a:xfrm>
                  <a:off x="641245" y="4787207"/>
                  <a:ext cx="530352" cy="91440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5" name="Group 354">
                <a:extLst>
                  <a:ext uri="{FF2B5EF4-FFF2-40B4-BE49-F238E27FC236}">
                    <a16:creationId xmlns:a16="http://schemas.microsoft.com/office/drawing/2014/main" id="{A8E2810E-FEB7-4E10-9DA9-D5B458DA62FE}"/>
                  </a:ext>
                </a:extLst>
              </p:cNvPr>
              <p:cNvGrpSpPr/>
              <p:nvPr/>
            </p:nvGrpSpPr>
            <p:grpSpPr>
              <a:xfrm>
                <a:off x="523857" y="2416115"/>
                <a:ext cx="11144286" cy="160123"/>
                <a:chOff x="340977" y="4462479"/>
                <a:chExt cx="11144286" cy="91440"/>
              </a:xfrm>
            </p:grpSpPr>
            <p:sp>
              <p:nvSpPr>
                <p:cNvPr id="361" name="Rectangle 360">
                  <a:extLst>
                    <a:ext uri="{FF2B5EF4-FFF2-40B4-BE49-F238E27FC236}">
                      <a16:creationId xmlns:a16="http://schemas.microsoft.com/office/drawing/2014/main" id="{326FA064-4C9F-4ADB-A660-E9E7F8BEC78D}"/>
                    </a:ext>
                  </a:extLst>
                </p:cNvPr>
                <p:cNvSpPr/>
                <p:nvPr/>
              </p:nvSpPr>
              <p:spPr>
                <a:xfrm>
                  <a:off x="778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2" name="Rectangle 361">
                  <a:extLst>
                    <a:ext uri="{FF2B5EF4-FFF2-40B4-BE49-F238E27FC236}">
                      <a16:creationId xmlns:a16="http://schemas.microsoft.com/office/drawing/2014/main" id="{FB5470D7-CA5A-40AD-AFBC-4D4924752A8A}"/>
                    </a:ext>
                  </a:extLst>
                </p:cNvPr>
                <p:cNvSpPr/>
                <p:nvPr/>
              </p:nvSpPr>
              <p:spPr>
                <a:xfrm>
                  <a:off x="1056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3" name="Rectangle 362">
                  <a:extLst>
                    <a:ext uri="{FF2B5EF4-FFF2-40B4-BE49-F238E27FC236}">
                      <a16:creationId xmlns:a16="http://schemas.microsoft.com/office/drawing/2014/main" id="{15F438B8-A131-415E-9336-285871905EF8}"/>
                    </a:ext>
                  </a:extLst>
                </p:cNvPr>
                <p:cNvSpPr/>
                <p:nvPr/>
              </p:nvSpPr>
              <p:spPr>
                <a:xfrm>
                  <a:off x="1334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4" name="Rectangle 363">
                  <a:extLst>
                    <a:ext uri="{FF2B5EF4-FFF2-40B4-BE49-F238E27FC236}">
                      <a16:creationId xmlns:a16="http://schemas.microsoft.com/office/drawing/2014/main" id="{ACD6A3BE-F77E-4CA9-97D8-9E4591C7BDBE}"/>
                    </a:ext>
                  </a:extLst>
                </p:cNvPr>
                <p:cNvSpPr/>
                <p:nvPr/>
              </p:nvSpPr>
              <p:spPr>
                <a:xfrm>
                  <a:off x="1612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Rectangle 364">
                  <a:extLst>
                    <a:ext uri="{FF2B5EF4-FFF2-40B4-BE49-F238E27FC236}">
                      <a16:creationId xmlns:a16="http://schemas.microsoft.com/office/drawing/2014/main" id="{8FA88164-134A-4447-BEA3-C024E26E0E20}"/>
                    </a:ext>
                  </a:extLst>
                </p:cNvPr>
                <p:cNvSpPr/>
                <p:nvPr/>
              </p:nvSpPr>
              <p:spPr>
                <a:xfrm>
                  <a:off x="1891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6" name="Rectangle 365">
                  <a:extLst>
                    <a:ext uri="{FF2B5EF4-FFF2-40B4-BE49-F238E27FC236}">
                      <a16:creationId xmlns:a16="http://schemas.microsoft.com/office/drawing/2014/main" id="{697F6387-4314-43C2-B13D-9C5F6ACAA0FE}"/>
                    </a:ext>
                  </a:extLst>
                </p:cNvPr>
                <p:cNvSpPr/>
                <p:nvPr/>
              </p:nvSpPr>
              <p:spPr>
                <a:xfrm>
                  <a:off x="2169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7" name="Rectangle 366">
                  <a:extLst>
                    <a:ext uri="{FF2B5EF4-FFF2-40B4-BE49-F238E27FC236}">
                      <a16:creationId xmlns:a16="http://schemas.microsoft.com/office/drawing/2014/main" id="{7B3C6507-77AE-4327-95BB-5B3317D37E37}"/>
                    </a:ext>
                  </a:extLst>
                </p:cNvPr>
                <p:cNvSpPr/>
                <p:nvPr/>
              </p:nvSpPr>
              <p:spPr>
                <a:xfrm>
                  <a:off x="2447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8" name="Rectangle 367">
                  <a:extLst>
                    <a:ext uri="{FF2B5EF4-FFF2-40B4-BE49-F238E27FC236}">
                      <a16:creationId xmlns:a16="http://schemas.microsoft.com/office/drawing/2014/main" id="{0AA7450D-75D9-4F46-9309-8FC756797FD5}"/>
                    </a:ext>
                  </a:extLst>
                </p:cNvPr>
                <p:cNvSpPr/>
                <p:nvPr/>
              </p:nvSpPr>
              <p:spPr>
                <a:xfrm>
                  <a:off x="2725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9" name="Rectangle 368">
                  <a:extLst>
                    <a:ext uri="{FF2B5EF4-FFF2-40B4-BE49-F238E27FC236}">
                      <a16:creationId xmlns:a16="http://schemas.microsoft.com/office/drawing/2014/main" id="{A96CD712-8C91-482B-8B3D-2831493C3328}"/>
                    </a:ext>
                  </a:extLst>
                </p:cNvPr>
                <p:cNvSpPr/>
                <p:nvPr/>
              </p:nvSpPr>
              <p:spPr>
                <a:xfrm>
                  <a:off x="3003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0" name="Rectangle 369">
                  <a:extLst>
                    <a:ext uri="{FF2B5EF4-FFF2-40B4-BE49-F238E27FC236}">
                      <a16:creationId xmlns:a16="http://schemas.microsoft.com/office/drawing/2014/main" id="{CB1DBF8F-9AE7-4051-B7A3-8B0DA1048E8D}"/>
                    </a:ext>
                  </a:extLst>
                </p:cNvPr>
                <p:cNvSpPr/>
                <p:nvPr/>
              </p:nvSpPr>
              <p:spPr>
                <a:xfrm>
                  <a:off x="3281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1" name="Rectangle 370">
                  <a:extLst>
                    <a:ext uri="{FF2B5EF4-FFF2-40B4-BE49-F238E27FC236}">
                      <a16:creationId xmlns:a16="http://schemas.microsoft.com/office/drawing/2014/main" id="{3DF582C3-05E4-4819-995F-5AACB113A9A0}"/>
                    </a:ext>
                  </a:extLst>
                </p:cNvPr>
                <p:cNvSpPr/>
                <p:nvPr/>
              </p:nvSpPr>
              <p:spPr>
                <a:xfrm>
                  <a:off x="3559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2" name="Rectangle 371">
                  <a:extLst>
                    <a:ext uri="{FF2B5EF4-FFF2-40B4-BE49-F238E27FC236}">
                      <a16:creationId xmlns:a16="http://schemas.microsoft.com/office/drawing/2014/main" id="{67EDCD6D-7C4E-4335-8C06-AF9E7B2D3AB6}"/>
                    </a:ext>
                  </a:extLst>
                </p:cNvPr>
                <p:cNvSpPr/>
                <p:nvPr/>
              </p:nvSpPr>
              <p:spPr>
                <a:xfrm>
                  <a:off x="3838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3" name="Rectangle 372">
                  <a:extLst>
                    <a:ext uri="{FF2B5EF4-FFF2-40B4-BE49-F238E27FC236}">
                      <a16:creationId xmlns:a16="http://schemas.microsoft.com/office/drawing/2014/main" id="{D8D0ED8B-1D63-41EB-9D73-2D42908301C6}"/>
                    </a:ext>
                  </a:extLst>
                </p:cNvPr>
                <p:cNvSpPr/>
                <p:nvPr/>
              </p:nvSpPr>
              <p:spPr>
                <a:xfrm>
                  <a:off x="4116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4" name="Rectangle 373">
                  <a:extLst>
                    <a:ext uri="{FF2B5EF4-FFF2-40B4-BE49-F238E27FC236}">
                      <a16:creationId xmlns:a16="http://schemas.microsoft.com/office/drawing/2014/main" id="{ACBA5F08-0218-4345-A6EF-1C38DB1CC402}"/>
                    </a:ext>
                  </a:extLst>
                </p:cNvPr>
                <p:cNvSpPr/>
                <p:nvPr/>
              </p:nvSpPr>
              <p:spPr>
                <a:xfrm>
                  <a:off x="4394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64EAD46D-752C-4FA1-A245-EE1C042FD320}"/>
                    </a:ext>
                  </a:extLst>
                </p:cNvPr>
                <p:cNvSpPr/>
                <p:nvPr/>
              </p:nvSpPr>
              <p:spPr>
                <a:xfrm>
                  <a:off x="4672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6" name="Rectangle 375">
                  <a:extLst>
                    <a:ext uri="{FF2B5EF4-FFF2-40B4-BE49-F238E27FC236}">
                      <a16:creationId xmlns:a16="http://schemas.microsoft.com/office/drawing/2014/main" id="{CCBB7A28-71FE-4281-9574-53B2513ECECD}"/>
                    </a:ext>
                  </a:extLst>
                </p:cNvPr>
                <p:cNvSpPr/>
                <p:nvPr/>
              </p:nvSpPr>
              <p:spPr>
                <a:xfrm>
                  <a:off x="4950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7" name="Rectangle 376">
                  <a:extLst>
                    <a:ext uri="{FF2B5EF4-FFF2-40B4-BE49-F238E27FC236}">
                      <a16:creationId xmlns:a16="http://schemas.microsoft.com/office/drawing/2014/main" id="{82163BD1-7134-4AF7-B5B7-188902D56D0E}"/>
                    </a:ext>
                  </a:extLst>
                </p:cNvPr>
                <p:cNvSpPr/>
                <p:nvPr/>
              </p:nvSpPr>
              <p:spPr>
                <a:xfrm>
                  <a:off x="5228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8" name="Rectangle 377">
                  <a:extLst>
                    <a:ext uri="{FF2B5EF4-FFF2-40B4-BE49-F238E27FC236}">
                      <a16:creationId xmlns:a16="http://schemas.microsoft.com/office/drawing/2014/main" id="{44ACA2B2-71BB-4477-88B8-0FA0A7FC3D01}"/>
                    </a:ext>
                  </a:extLst>
                </p:cNvPr>
                <p:cNvSpPr/>
                <p:nvPr/>
              </p:nvSpPr>
              <p:spPr>
                <a:xfrm>
                  <a:off x="5506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9" name="Rectangle 378">
                  <a:extLst>
                    <a:ext uri="{FF2B5EF4-FFF2-40B4-BE49-F238E27FC236}">
                      <a16:creationId xmlns:a16="http://schemas.microsoft.com/office/drawing/2014/main" id="{50F814A3-D16A-4E3A-A7AE-A5C1F2571932}"/>
                    </a:ext>
                  </a:extLst>
                </p:cNvPr>
                <p:cNvSpPr/>
                <p:nvPr/>
              </p:nvSpPr>
              <p:spPr>
                <a:xfrm>
                  <a:off x="57851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0" name="Rectangle 379">
                  <a:extLst>
                    <a:ext uri="{FF2B5EF4-FFF2-40B4-BE49-F238E27FC236}">
                      <a16:creationId xmlns:a16="http://schemas.microsoft.com/office/drawing/2014/main" id="{7A7399E2-72C8-402F-96EF-196ABF270934}"/>
                    </a:ext>
                  </a:extLst>
                </p:cNvPr>
                <p:cNvSpPr/>
                <p:nvPr/>
              </p:nvSpPr>
              <p:spPr>
                <a:xfrm>
                  <a:off x="6063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Rectangle 380">
                  <a:extLst>
                    <a:ext uri="{FF2B5EF4-FFF2-40B4-BE49-F238E27FC236}">
                      <a16:creationId xmlns:a16="http://schemas.microsoft.com/office/drawing/2014/main" id="{A5F63F1C-E691-4701-8DC5-DBD95720A857}"/>
                    </a:ext>
                  </a:extLst>
                </p:cNvPr>
                <p:cNvSpPr/>
                <p:nvPr/>
              </p:nvSpPr>
              <p:spPr>
                <a:xfrm>
                  <a:off x="63414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Rectangle 381">
                  <a:extLst>
                    <a:ext uri="{FF2B5EF4-FFF2-40B4-BE49-F238E27FC236}">
                      <a16:creationId xmlns:a16="http://schemas.microsoft.com/office/drawing/2014/main" id="{3DDA843C-93E3-4E28-B940-74791BC29055}"/>
                    </a:ext>
                  </a:extLst>
                </p:cNvPr>
                <p:cNvSpPr/>
                <p:nvPr/>
              </p:nvSpPr>
              <p:spPr>
                <a:xfrm>
                  <a:off x="66195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Rectangle 382">
                  <a:extLst>
                    <a:ext uri="{FF2B5EF4-FFF2-40B4-BE49-F238E27FC236}">
                      <a16:creationId xmlns:a16="http://schemas.microsoft.com/office/drawing/2014/main" id="{BB6868B9-8A0A-4430-B1E5-659BED38C567}"/>
                    </a:ext>
                  </a:extLst>
                </p:cNvPr>
                <p:cNvSpPr/>
                <p:nvPr/>
              </p:nvSpPr>
              <p:spPr>
                <a:xfrm>
                  <a:off x="68977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F6298117-8DA2-44A7-B6A1-91CE0F36346E}"/>
                    </a:ext>
                  </a:extLst>
                </p:cNvPr>
                <p:cNvSpPr/>
                <p:nvPr/>
              </p:nvSpPr>
              <p:spPr>
                <a:xfrm>
                  <a:off x="71758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Rectangle 384">
                  <a:extLst>
                    <a:ext uri="{FF2B5EF4-FFF2-40B4-BE49-F238E27FC236}">
                      <a16:creationId xmlns:a16="http://schemas.microsoft.com/office/drawing/2014/main" id="{61C40422-1E19-43CF-808E-DB55938ADF2C}"/>
                    </a:ext>
                  </a:extLst>
                </p:cNvPr>
                <p:cNvSpPr/>
                <p:nvPr/>
              </p:nvSpPr>
              <p:spPr>
                <a:xfrm>
                  <a:off x="74540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06428B70-7920-46E6-AAC5-24458BA92210}"/>
                    </a:ext>
                  </a:extLst>
                </p:cNvPr>
                <p:cNvSpPr/>
                <p:nvPr/>
              </p:nvSpPr>
              <p:spPr>
                <a:xfrm>
                  <a:off x="77321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48DFD97D-4C87-48CB-ACA6-5372E5D59C9C}"/>
                    </a:ext>
                  </a:extLst>
                </p:cNvPr>
                <p:cNvSpPr/>
                <p:nvPr/>
              </p:nvSpPr>
              <p:spPr>
                <a:xfrm>
                  <a:off x="80103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Rectangle 387">
                  <a:extLst>
                    <a:ext uri="{FF2B5EF4-FFF2-40B4-BE49-F238E27FC236}">
                      <a16:creationId xmlns:a16="http://schemas.microsoft.com/office/drawing/2014/main" id="{6C0DFB97-44A8-4FE2-8402-E8EC8BEC9C06}"/>
                    </a:ext>
                  </a:extLst>
                </p:cNvPr>
                <p:cNvSpPr/>
                <p:nvPr/>
              </p:nvSpPr>
              <p:spPr>
                <a:xfrm>
                  <a:off x="82884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Rectangle 388">
                  <a:extLst>
                    <a:ext uri="{FF2B5EF4-FFF2-40B4-BE49-F238E27FC236}">
                      <a16:creationId xmlns:a16="http://schemas.microsoft.com/office/drawing/2014/main" id="{7D4E52A0-EA3C-4611-ADC6-AD7B0F73F1C4}"/>
                    </a:ext>
                  </a:extLst>
                </p:cNvPr>
                <p:cNvSpPr/>
                <p:nvPr/>
              </p:nvSpPr>
              <p:spPr>
                <a:xfrm>
                  <a:off x="85666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Rectangle 389">
                  <a:extLst>
                    <a:ext uri="{FF2B5EF4-FFF2-40B4-BE49-F238E27FC236}">
                      <a16:creationId xmlns:a16="http://schemas.microsoft.com/office/drawing/2014/main" id="{CD3435ED-4C37-4BF8-B6D9-FBC75358299B}"/>
                    </a:ext>
                  </a:extLst>
                </p:cNvPr>
                <p:cNvSpPr/>
                <p:nvPr/>
              </p:nvSpPr>
              <p:spPr>
                <a:xfrm>
                  <a:off x="88447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Rectangle 390">
                  <a:extLst>
                    <a:ext uri="{FF2B5EF4-FFF2-40B4-BE49-F238E27FC236}">
                      <a16:creationId xmlns:a16="http://schemas.microsoft.com/office/drawing/2014/main" id="{17F9145F-6646-492B-8D65-434B0DE948DB}"/>
                    </a:ext>
                  </a:extLst>
                </p:cNvPr>
                <p:cNvSpPr/>
                <p:nvPr/>
              </p:nvSpPr>
              <p:spPr>
                <a:xfrm>
                  <a:off x="91229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Rectangle 391">
                  <a:extLst>
                    <a:ext uri="{FF2B5EF4-FFF2-40B4-BE49-F238E27FC236}">
                      <a16:creationId xmlns:a16="http://schemas.microsoft.com/office/drawing/2014/main" id="{46E51F30-0E53-4542-BA9E-8E9F3AD3ADD5}"/>
                    </a:ext>
                  </a:extLst>
                </p:cNvPr>
                <p:cNvSpPr/>
                <p:nvPr/>
              </p:nvSpPr>
              <p:spPr>
                <a:xfrm>
                  <a:off x="94010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Rectangle 392">
                  <a:extLst>
                    <a:ext uri="{FF2B5EF4-FFF2-40B4-BE49-F238E27FC236}">
                      <a16:creationId xmlns:a16="http://schemas.microsoft.com/office/drawing/2014/main" id="{323AD5C3-4D32-4073-84D8-BC06DE4981F6}"/>
                    </a:ext>
                  </a:extLst>
                </p:cNvPr>
                <p:cNvSpPr/>
                <p:nvPr/>
              </p:nvSpPr>
              <p:spPr>
                <a:xfrm>
                  <a:off x="96792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Rectangle 393">
                  <a:extLst>
                    <a:ext uri="{FF2B5EF4-FFF2-40B4-BE49-F238E27FC236}">
                      <a16:creationId xmlns:a16="http://schemas.microsoft.com/office/drawing/2014/main" id="{56F6C695-8B6F-4660-89F1-D92BFCFE1C0E}"/>
                    </a:ext>
                  </a:extLst>
                </p:cNvPr>
                <p:cNvSpPr/>
                <p:nvPr/>
              </p:nvSpPr>
              <p:spPr>
                <a:xfrm>
                  <a:off x="99573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Rectangle 394">
                  <a:extLst>
                    <a:ext uri="{FF2B5EF4-FFF2-40B4-BE49-F238E27FC236}">
                      <a16:creationId xmlns:a16="http://schemas.microsoft.com/office/drawing/2014/main" id="{B2D485F9-8BEE-4284-BF1E-EA3D515C998E}"/>
                    </a:ext>
                  </a:extLst>
                </p:cNvPr>
                <p:cNvSpPr/>
                <p:nvPr/>
              </p:nvSpPr>
              <p:spPr>
                <a:xfrm>
                  <a:off x="102355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6" name="Rectangle 395">
                  <a:extLst>
                    <a:ext uri="{FF2B5EF4-FFF2-40B4-BE49-F238E27FC236}">
                      <a16:creationId xmlns:a16="http://schemas.microsoft.com/office/drawing/2014/main" id="{1FF1A5E1-7065-43B9-8585-DBE543E40788}"/>
                    </a:ext>
                  </a:extLst>
                </p:cNvPr>
                <p:cNvSpPr/>
                <p:nvPr/>
              </p:nvSpPr>
              <p:spPr>
                <a:xfrm>
                  <a:off x="105136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2EABAC9D-3474-487B-8EAC-375B28E8DA2B}"/>
                    </a:ext>
                  </a:extLst>
                </p:cNvPr>
                <p:cNvSpPr/>
                <p:nvPr/>
              </p:nvSpPr>
              <p:spPr>
                <a:xfrm>
                  <a:off x="1079180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52EA16F9-D94A-4C5C-9ADC-E76D72FC9DA4}"/>
                    </a:ext>
                  </a:extLst>
                </p:cNvPr>
                <p:cNvSpPr/>
                <p:nvPr/>
              </p:nvSpPr>
              <p:spPr>
                <a:xfrm>
                  <a:off x="110699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Rectangle 398">
                  <a:extLst>
                    <a:ext uri="{FF2B5EF4-FFF2-40B4-BE49-F238E27FC236}">
                      <a16:creationId xmlns:a16="http://schemas.microsoft.com/office/drawing/2014/main" id="{90004121-2DD5-4E19-A389-8BDA5D9EFD66}"/>
                    </a:ext>
                  </a:extLst>
                </p:cNvPr>
                <p:cNvSpPr/>
                <p:nvPr/>
              </p:nvSpPr>
              <p:spPr>
                <a:xfrm>
                  <a:off x="500255" y="4462479"/>
                  <a:ext cx="256032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Rectangle 399">
                  <a:extLst>
                    <a:ext uri="{FF2B5EF4-FFF2-40B4-BE49-F238E27FC236}">
                      <a16:creationId xmlns:a16="http://schemas.microsoft.com/office/drawing/2014/main" id="{9084712E-7E75-4A2A-8882-C8506FE7A249}"/>
                    </a:ext>
                  </a:extLst>
                </p:cNvPr>
                <p:cNvSpPr/>
                <p:nvPr/>
              </p:nvSpPr>
              <p:spPr>
                <a:xfrm>
                  <a:off x="340977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C8709F40-5CF7-471F-858C-179F404CBA4E}"/>
                    </a:ext>
                  </a:extLst>
                </p:cNvPr>
                <p:cNvSpPr/>
                <p:nvPr/>
              </p:nvSpPr>
              <p:spPr>
                <a:xfrm>
                  <a:off x="11348103" y="4462479"/>
                  <a:ext cx="137160" cy="9144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31058897-9CAF-4E35-8F2E-202FF2A86AA3}"/>
                  </a:ext>
                </a:extLst>
              </p:cNvPr>
              <p:cNvSpPr/>
              <p:nvPr/>
            </p:nvSpPr>
            <p:spPr>
              <a:xfrm>
                <a:off x="523857" y="2098455"/>
                <a:ext cx="11144286" cy="28896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260A2A17-754F-4F7C-82A0-EC54792F6524}"/>
                  </a:ext>
                </a:extLst>
              </p:cNvPr>
              <p:cNvSpPr/>
              <p:nvPr/>
            </p:nvSpPr>
            <p:spPr>
              <a:xfrm>
                <a:off x="523857" y="2599535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9F32C016-4458-4F2F-9C48-6981098F1975}"/>
                  </a:ext>
                </a:extLst>
              </p:cNvPr>
              <p:cNvSpPr/>
              <p:nvPr/>
            </p:nvSpPr>
            <p:spPr>
              <a:xfrm>
                <a:off x="523857" y="3046437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Rectangle 358">
                <a:extLst>
                  <a:ext uri="{FF2B5EF4-FFF2-40B4-BE49-F238E27FC236}">
                    <a16:creationId xmlns:a16="http://schemas.microsoft.com/office/drawing/2014/main" id="{78689F11-1693-4257-8B09-3F39DC7F3789}"/>
                  </a:ext>
                </a:extLst>
              </p:cNvPr>
              <p:cNvSpPr/>
              <p:nvPr/>
            </p:nvSpPr>
            <p:spPr>
              <a:xfrm>
                <a:off x="523857" y="3493339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5B3076F-CF00-4777-87EB-1F83A74B789F}"/>
                  </a:ext>
                </a:extLst>
              </p:cNvPr>
              <p:cNvSpPr/>
              <p:nvPr/>
            </p:nvSpPr>
            <p:spPr>
              <a:xfrm>
                <a:off x="523857" y="3940244"/>
                <a:ext cx="11144286" cy="240185"/>
              </a:xfrm>
              <a:prstGeom prst="rect">
                <a:avLst/>
              </a:prstGeom>
              <a:solidFill>
                <a:srgbClr val="FFC000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B45D9E30-35C6-4A23-B5DA-53BDBCC1A9EE}"/>
                </a:ext>
              </a:extLst>
            </p:cNvPr>
            <p:cNvGrpSpPr/>
            <p:nvPr/>
          </p:nvGrpSpPr>
          <p:grpSpPr>
            <a:xfrm>
              <a:off x="875932" y="4023479"/>
              <a:ext cx="11144286" cy="160123"/>
              <a:chOff x="523857" y="3127058"/>
              <a:chExt cx="11144286" cy="182880"/>
            </a:xfrm>
            <a:solidFill>
              <a:srgbClr val="0000FF"/>
            </a:solidFill>
          </p:grpSpPr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CF805CAE-7709-4B9B-95DA-23F943F15CE1}"/>
                  </a:ext>
                </a:extLst>
              </p:cNvPr>
              <p:cNvSpPr/>
              <p:nvPr/>
            </p:nvSpPr>
            <p:spPr>
              <a:xfrm>
                <a:off x="2761289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0302F275-7364-4B86-BED7-A707BF20025D}"/>
                  </a:ext>
                </a:extLst>
              </p:cNvPr>
              <p:cNvSpPr/>
              <p:nvPr/>
            </p:nvSpPr>
            <p:spPr>
              <a:xfrm>
                <a:off x="523857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CEB5586C-EC7E-4EAB-BBF3-91427B406B31}"/>
                  </a:ext>
                </a:extLst>
              </p:cNvPr>
              <p:cNvSpPr/>
              <p:nvPr/>
            </p:nvSpPr>
            <p:spPr>
              <a:xfrm>
                <a:off x="7236153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816695C3-FFFB-4120-980B-1CEB36F95E3F}"/>
                  </a:ext>
                </a:extLst>
              </p:cNvPr>
              <p:cNvSpPr/>
              <p:nvPr/>
            </p:nvSpPr>
            <p:spPr>
              <a:xfrm>
                <a:off x="9473583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5FEE01B4-466F-45CF-A681-C58F8DFF0DF3}"/>
                  </a:ext>
                </a:extLst>
              </p:cNvPr>
              <p:cNvSpPr/>
              <p:nvPr/>
            </p:nvSpPr>
            <p:spPr>
              <a:xfrm>
                <a:off x="4998721" y="3127058"/>
                <a:ext cx="2194560" cy="18288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BA864AAF-AF5D-4637-B9D6-51FF4946776B}"/>
                </a:ext>
              </a:extLst>
            </p:cNvPr>
            <p:cNvGrpSpPr/>
            <p:nvPr/>
          </p:nvGrpSpPr>
          <p:grpSpPr>
            <a:xfrm>
              <a:off x="872185" y="2357640"/>
              <a:ext cx="1789657" cy="2125162"/>
              <a:chOff x="5553247" y="2357640"/>
              <a:chExt cx="1789657" cy="2125162"/>
            </a:xfrm>
          </p:grpSpPr>
          <p:sp>
            <p:nvSpPr>
              <p:cNvPr id="343" name="TextBox 342">
                <a:extLst>
                  <a:ext uri="{FF2B5EF4-FFF2-40B4-BE49-F238E27FC236}">
                    <a16:creationId xmlns:a16="http://schemas.microsoft.com/office/drawing/2014/main" id="{0D3CF00C-F69E-4C21-BE68-87BEC95C3B64}"/>
                  </a:ext>
                </a:extLst>
              </p:cNvPr>
              <p:cNvSpPr txBox="1"/>
              <p:nvPr/>
            </p:nvSpPr>
            <p:spPr>
              <a:xfrm>
                <a:off x="6014649" y="2357640"/>
                <a:ext cx="8617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DLC layer</a:t>
                </a:r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0F9B1E88-19A2-4FD7-B694-B444186B283F}"/>
                  </a:ext>
                </a:extLst>
              </p:cNvPr>
              <p:cNvSpPr txBox="1"/>
              <p:nvPr/>
            </p:nvSpPr>
            <p:spPr>
              <a:xfrm>
                <a:off x="5553247" y="4175025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295DAED1-4F8A-4546-ABD6-319671EFC155}"/>
                  </a:ext>
                </a:extLst>
              </p:cNvPr>
              <p:cNvSpPr txBox="1"/>
              <p:nvPr/>
            </p:nvSpPr>
            <p:spPr>
              <a:xfrm>
                <a:off x="5553247" y="2811986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C08FF6CA-9A8F-46AE-BB06-F6762E742929}"/>
                  </a:ext>
                </a:extLst>
              </p:cNvPr>
              <p:cNvSpPr txBox="1"/>
              <p:nvPr/>
            </p:nvSpPr>
            <p:spPr>
              <a:xfrm>
                <a:off x="5553247" y="3266332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2E12B960-A839-45E4-AF17-D7B676D468A2}"/>
                  </a:ext>
                </a:extLst>
              </p:cNvPr>
              <p:cNvSpPr txBox="1"/>
              <p:nvPr/>
            </p:nvSpPr>
            <p:spPr>
              <a:xfrm>
                <a:off x="5553247" y="3720678"/>
                <a:ext cx="1789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Dielectric: Kapton foil </a:t>
                </a:r>
              </a:p>
            </p:txBody>
          </p: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A8F25216-4AB4-45D3-BF22-9134CB7EAEC3}"/>
                </a:ext>
              </a:extLst>
            </p:cNvPr>
            <p:cNvGrpSpPr/>
            <p:nvPr/>
          </p:nvGrpSpPr>
          <p:grpSpPr>
            <a:xfrm>
              <a:off x="229876" y="2504834"/>
              <a:ext cx="646056" cy="376676"/>
              <a:chOff x="265634" y="4298087"/>
              <a:chExt cx="646056" cy="376676"/>
            </a:xfrm>
          </p:grpSpPr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A3D030D8-348A-4C8B-A728-010B2B315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6856" y="4572407"/>
                <a:ext cx="4572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9D898E5C-A51C-4841-BFA2-D43848EC06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5456" y="4298087"/>
                <a:ext cx="0" cy="2743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41604223-AE7C-465C-8E4C-224A0C7093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5930" y="4302849"/>
                <a:ext cx="36576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B7E8E687-E590-4A2A-B4DB-CD09C7EBB1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634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7">
                <a:extLst>
                  <a:ext uri="{FF2B5EF4-FFF2-40B4-BE49-F238E27FC236}">
                    <a16:creationId xmlns:a16="http://schemas.microsoft.com/office/drawing/2014/main" id="{A1FB7FC8-F25E-4676-86F0-AFD52343A3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683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2DEA114E-9991-4C28-8961-92A6737B90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1732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F4D8286F-898C-4A04-AF3B-23EC726B87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9781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13587B6E-7073-4B5E-BBD4-9E6E22DDA0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830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FA465970-B914-4606-8887-BC018D6F6E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5879" y="4570395"/>
                <a:ext cx="68392" cy="10436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ADFC86A0-207B-47C8-8DED-831C60DB74BE}"/>
                </a:ext>
              </a:extLst>
            </p:cNvPr>
            <p:cNvSpPr txBox="1"/>
            <p:nvPr/>
          </p:nvSpPr>
          <p:spPr>
            <a:xfrm>
              <a:off x="171781" y="2821898"/>
              <a:ext cx="5245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GND</a:t>
              </a:r>
            </a:p>
          </p:txBody>
        </p:sp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EDE32580-5D35-4D2D-AC29-6363D1677D48}"/>
                </a:ext>
              </a:extLst>
            </p:cNvPr>
            <p:cNvGrpSpPr/>
            <p:nvPr/>
          </p:nvGrpSpPr>
          <p:grpSpPr>
            <a:xfrm>
              <a:off x="2158458" y="4603516"/>
              <a:ext cx="731520" cy="678144"/>
              <a:chOff x="1962994" y="5973676"/>
              <a:chExt cx="731520" cy="678144"/>
            </a:xfrm>
          </p:grpSpPr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B58F0457-32B5-4E20-963C-C48EE1F767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0798C371-7C56-40D4-95CC-8C4896B18F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3" name="Isosceles Triangle 332">
                <a:extLst>
                  <a:ext uri="{FF2B5EF4-FFF2-40B4-BE49-F238E27FC236}">
                    <a16:creationId xmlns:a16="http://schemas.microsoft.com/office/drawing/2014/main" id="{50FC7019-7F8B-417F-87F5-3F1E5AEC9025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6443AD10-A799-451B-A0FC-64398095BC46}"/>
                </a:ext>
              </a:extLst>
            </p:cNvPr>
            <p:cNvGrpSpPr/>
            <p:nvPr/>
          </p:nvGrpSpPr>
          <p:grpSpPr>
            <a:xfrm>
              <a:off x="10492310" y="4638805"/>
              <a:ext cx="731520" cy="678144"/>
              <a:chOff x="1962994" y="5973676"/>
              <a:chExt cx="731520" cy="678144"/>
            </a:xfrm>
          </p:grpSpPr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64456C5D-70BA-4923-B489-19977801AB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B7969B38-F560-4CCD-9C8F-E3BA01B890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7" name="Isosceles Triangle 326">
                <a:extLst>
                  <a:ext uri="{FF2B5EF4-FFF2-40B4-BE49-F238E27FC236}">
                    <a16:creationId xmlns:a16="http://schemas.microsoft.com/office/drawing/2014/main" id="{ED62E1D6-447A-4A6D-ACB7-E53074DF6A1E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249B9B62-2A2B-44B7-BCBA-BDE57AF88517}"/>
                </a:ext>
              </a:extLst>
            </p:cNvPr>
            <p:cNvSpPr txBox="1"/>
            <p:nvPr/>
          </p:nvSpPr>
          <p:spPr>
            <a:xfrm>
              <a:off x="214605" y="1488920"/>
              <a:ext cx="2534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DLC layer to evacuate the charges to the ground</a:t>
              </a:r>
            </a:p>
          </p:txBody>
        </p:sp>
        <p:cxnSp>
          <p:nvCxnSpPr>
            <p:cNvPr id="305" name="Straight Arrow Connector 304">
              <a:extLst>
                <a:ext uri="{FF2B5EF4-FFF2-40B4-BE49-F238E27FC236}">
                  <a16:creationId xmlns:a16="http://schemas.microsoft.com/office/drawing/2014/main" id="{EA7F3527-5484-4B87-9018-373AFF8F843E}"/>
                </a:ext>
              </a:extLst>
            </p:cNvPr>
            <p:cNvCxnSpPr>
              <a:cxnSpLocks/>
              <a:stCxn id="304" idx="2"/>
            </p:cNvCxnSpPr>
            <p:nvPr/>
          </p:nvCxnSpPr>
          <p:spPr>
            <a:xfrm>
              <a:off x="1481917" y="2012140"/>
              <a:ext cx="0" cy="282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90995758-79C9-4563-BA1C-0AC3B8154B02}"/>
                </a:ext>
              </a:extLst>
            </p:cNvPr>
            <p:cNvSpPr txBox="1"/>
            <p:nvPr/>
          </p:nvSpPr>
          <p:spPr>
            <a:xfrm>
              <a:off x="5935271" y="1512279"/>
              <a:ext cx="40631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Initial electron clouds size from triple GEM amplification will hit one pad of .6125 cm </a:t>
              </a: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(average cluster size = 3 for a standard COMPASS XY R/O)</a:t>
              </a:r>
            </a:p>
          </p:txBody>
        </p: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2E67E372-5DA5-48D2-9F86-251BAC90AB6B}"/>
                </a:ext>
              </a:extLst>
            </p:cNvPr>
            <p:cNvSpPr/>
            <p:nvPr/>
          </p:nvSpPr>
          <p:spPr>
            <a:xfrm>
              <a:off x="8791544" y="4459345"/>
              <a:ext cx="3226475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C1B2012A-3C09-4664-BD43-0D58229A74C3}"/>
                </a:ext>
              </a:extLst>
            </p:cNvPr>
            <p:cNvSpPr/>
            <p:nvPr/>
          </p:nvSpPr>
          <p:spPr>
            <a:xfrm>
              <a:off x="4297296" y="4459345"/>
              <a:ext cx="4431981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B0F3C3B4-9C1B-4D9C-9A2C-310DDF1A68F8}"/>
                </a:ext>
              </a:extLst>
            </p:cNvPr>
            <p:cNvSpPr txBox="1"/>
            <p:nvPr/>
          </p:nvSpPr>
          <p:spPr>
            <a:xfrm>
              <a:off x="10690712" y="4454139"/>
              <a:ext cx="113223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Readout pad 1 cm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14E2710E-E243-472F-B290-D27F89F9ED42}"/>
                </a:ext>
              </a:extLst>
            </p:cNvPr>
            <p:cNvSpPr txBox="1"/>
            <p:nvPr/>
          </p:nvSpPr>
          <p:spPr>
            <a:xfrm>
              <a:off x="10643840" y="4008858"/>
              <a:ext cx="12259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0.5 cm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02F05E99-22C7-4FFB-A1C0-03B3EC0ACEBA}"/>
                </a:ext>
              </a:extLst>
            </p:cNvPr>
            <p:cNvSpPr txBox="1"/>
            <p:nvPr/>
          </p:nvSpPr>
          <p:spPr>
            <a:xfrm>
              <a:off x="10604566" y="3563577"/>
              <a:ext cx="130452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0.25 cm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B2228B43-458C-4EE3-94E4-4D95E1C7741B}"/>
                </a:ext>
              </a:extLst>
            </p:cNvPr>
            <p:cNvSpPr txBox="1"/>
            <p:nvPr/>
          </p:nvSpPr>
          <p:spPr>
            <a:xfrm>
              <a:off x="10565293" y="3118296"/>
              <a:ext cx="138307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0.125 cm</a:t>
              </a: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9202C8A5-E1EF-455C-A25D-2134EED0E3BF}"/>
                </a:ext>
              </a:extLst>
            </p:cNvPr>
            <p:cNvSpPr txBox="1"/>
            <p:nvPr/>
          </p:nvSpPr>
          <p:spPr>
            <a:xfrm>
              <a:off x="10526019" y="2658518"/>
              <a:ext cx="146161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 dirty="0"/>
                <a:t>Transfer pad 0.6125 cm</a:t>
              </a:r>
            </a:p>
          </p:txBody>
        </p:sp>
        <p:cxnSp>
          <p:nvCxnSpPr>
            <p:cNvPr id="314" name="Straight Arrow Connector 313">
              <a:extLst>
                <a:ext uri="{FF2B5EF4-FFF2-40B4-BE49-F238E27FC236}">
                  <a16:creationId xmlns:a16="http://schemas.microsoft.com/office/drawing/2014/main" id="{05B94C73-7041-46C2-A384-3B11C4E64DDF}"/>
                </a:ext>
              </a:extLst>
            </p:cNvPr>
            <p:cNvCxnSpPr>
              <a:cxnSpLocks/>
              <a:stCxn id="306" idx="1"/>
              <a:endCxn id="318" idx="5"/>
            </p:cNvCxnSpPr>
            <p:nvPr/>
          </p:nvCxnSpPr>
          <p:spPr>
            <a:xfrm flipH="1">
              <a:off x="5375201" y="1881611"/>
              <a:ext cx="560070" cy="2487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39371DEC-08FD-4D29-AB42-044ECCE578B2}"/>
                </a:ext>
              </a:extLst>
            </p:cNvPr>
            <p:cNvSpPr/>
            <p:nvPr/>
          </p:nvSpPr>
          <p:spPr>
            <a:xfrm>
              <a:off x="875932" y="4459345"/>
              <a:ext cx="3359097" cy="1601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21874A-6B90-4280-BF23-A5908B0AF381}"/>
                </a:ext>
              </a:extLst>
            </p:cNvPr>
            <p:cNvGrpSpPr/>
            <p:nvPr/>
          </p:nvGrpSpPr>
          <p:grpSpPr>
            <a:xfrm>
              <a:off x="899842" y="1901784"/>
              <a:ext cx="7818120" cy="2700907"/>
              <a:chOff x="-912182" y="1901784"/>
              <a:chExt cx="7818120" cy="2700907"/>
            </a:xfrm>
          </p:grpSpPr>
          <p:sp>
            <p:nvSpPr>
              <p:cNvPr id="318" name="Isosceles Triangle 317">
                <a:extLst>
                  <a:ext uri="{FF2B5EF4-FFF2-40B4-BE49-F238E27FC236}">
                    <a16:creationId xmlns:a16="http://schemas.microsoft.com/office/drawing/2014/main" id="{4690E405-14D8-4FD4-BFA3-1C2BFAD21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1344" y="1901784"/>
                <a:ext cx="269111" cy="457200"/>
              </a:xfrm>
              <a:prstGeom prst="triangle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16BD976D-034F-4917-9718-DF1573781C90}"/>
                  </a:ext>
                </a:extLst>
              </p:cNvPr>
              <p:cNvSpPr/>
              <p:nvPr/>
            </p:nvSpPr>
            <p:spPr>
              <a:xfrm>
                <a:off x="3117284" y="2704768"/>
                <a:ext cx="812334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FCA73ECB-A788-4CE7-8103-B77D6C637341}"/>
                  </a:ext>
                </a:extLst>
              </p:cNvPr>
              <p:cNvSpPr/>
              <p:nvPr/>
            </p:nvSpPr>
            <p:spPr>
              <a:xfrm>
                <a:off x="2711050" y="3149939"/>
                <a:ext cx="1627632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129CF151-3D73-4E31-BB43-EFED04DB0A2A}"/>
                  </a:ext>
                </a:extLst>
              </p:cNvPr>
              <p:cNvSpPr/>
              <p:nvPr/>
            </p:nvSpPr>
            <p:spPr>
              <a:xfrm>
                <a:off x="1874574" y="3606719"/>
                <a:ext cx="3291840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7B602DB3-CF37-4511-864D-547646FB8592}"/>
                  </a:ext>
                </a:extLst>
              </p:cNvPr>
              <p:cNvSpPr/>
              <p:nvPr/>
            </p:nvSpPr>
            <p:spPr>
              <a:xfrm>
                <a:off x="1311252" y="4049252"/>
                <a:ext cx="4389120" cy="11107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Chord 322">
                <a:extLst>
                  <a:ext uri="{FF2B5EF4-FFF2-40B4-BE49-F238E27FC236}">
                    <a16:creationId xmlns:a16="http://schemas.microsoft.com/office/drawing/2014/main" id="{33997E57-E4B8-421E-8D8C-C7F401C29220}"/>
                  </a:ext>
                </a:extLst>
              </p:cNvPr>
              <p:cNvSpPr/>
              <p:nvPr/>
            </p:nvSpPr>
            <p:spPr>
              <a:xfrm rot="16200000">
                <a:off x="3318987" y="1941389"/>
                <a:ext cx="408930" cy="788655"/>
              </a:xfrm>
              <a:prstGeom prst="chord">
                <a:avLst>
                  <a:gd name="adj1" fmla="val 5870314"/>
                  <a:gd name="adj2" fmla="val 15738109"/>
                </a:avLst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1A04305C-972E-466C-A483-8B221EDCE5AE}"/>
                  </a:ext>
                </a:extLst>
              </p:cNvPr>
              <p:cNvSpPr/>
              <p:nvPr/>
            </p:nvSpPr>
            <p:spPr>
              <a:xfrm>
                <a:off x="-912182" y="4474011"/>
                <a:ext cx="7818120" cy="128680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9" name="TextBox 448">
            <a:extLst>
              <a:ext uri="{FF2B5EF4-FFF2-40B4-BE49-F238E27FC236}">
                <a16:creationId xmlns:a16="http://schemas.microsoft.com/office/drawing/2014/main" id="{736F8062-490E-42C4-867A-6ADB4985D222}"/>
              </a:ext>
            </a:extLst>
          </p:cNvPr>
          <p:cNvSpPr txBox="1"/>
          <p:nvPr/>
        </p:nvSpPr>
        <p:spPr>
          <a:xfrm>
            <a:off x="0" y="697472"/>
            <a:ext cx="12192000" cy="21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of pad layers (5 layers for UVa prototype): 50 µm Kapton with 5 µm Cu pads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The pad size doubles (area × 4) from one layer to the layer underneath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 are arranged in space so that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given layers always partially share the same area with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neighboring pads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layer underneath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Initial charges shared from one layer to the layer underneath through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capacitive coupling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(geometrical charge spread)</a:t>
            </a:r>
            <a:endParaRPr lang="en-US" sz="14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Regardless size of bottom layer pads, at least always 2 pads see hits from initial charge cloud hits at least 2 pads of top layer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Only bottom pad layer is read out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(readout layer)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all the other layers on top participates only on the capacitive coupling charge spread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(capacitive layers)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dictated in first order by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top layer pad size, independent of the bottom pad size</a:t>
            </a:r>
          </a:p>
          <a:p>
            <a:pPr marL="18288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DLC layer on top of the first pad layer is mostly to evacuated the charges from the amplification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could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the initial charge spread</a:t>
            </a:r>
          </a:p>
          <a:p>
            <a:pPr marL="548640" lvl="1" indent="-27432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 DLC charge spread requires pad response function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so might requires some optimization to minimize its contribution to the charge sharing</a:t>
            </a:r>
          </a:p>
        </p:txBody>
      </p:sp>
    </p:spTree>
    <p:extLst>
      <p:ext uri="{BB962C8B-B14F-4D97-AF65-F5344CB8AC3E}">
        <p14:creationId xmlns:p14="http://schemas.microsoft.com/office/powerpoint/2010/main" val="385395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UVa prototype with triple GEM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2C8001-02AE-43CD-9E54-9F2591058E37}"/>
              </a:ext>
            </a:extLst>
          </p:cNvPr>
          <p:cNvSpPr txBox="1"/>
          <p:nvPr/>
        </p:nvSpPr>
        <p:spPr>
          <a:xfrm>
            <a:off x="-8709" y="616504"/>
            <a:ext cx="591419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layers Large Pad Anode Readout: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CERN triple-GEM Active area: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 mm × 90 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layer pad pitch: 0.625 mm × 0.625 mm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0.1 mm inter-pad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pad pitch (readout pad):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mm × 10 mm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0.1 mm inter-pad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DLC layer with surface resistivity 10  - 20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MOhm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76BC166-E139-4AE7-8B35-72A6A033C7C5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0" y="2499528"/>
            <a:ext cx="4206240" cy="3869741"/>
            <a:chOff x="735051" y="1901108"/>
            <a:chExt cx="4233214" cy="389455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CB03ACE-D2BB-4DCA-BD7E-E5CFC8C85F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5051" y="1901108"/>
              <a:ext cx="4233214" cy="3894557"/>
              <a:chOff x="304800" y="1394520"/>
              <a:chExt cx="4572000" cy="4227538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CB42ECB-DF94-4C21-863B-85CD7DC287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33" r="15557"/>
              <a:stretch/>
            </p:blipFill>
            <p:spPr>
              <a:xfrm>
                <a:off x="304800" y="1394520"/>
                <a:ext cx="4572000" cy="4227538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8B203C-2EA0-450A-8D8E-D473BFFBC25B}"/>
                  </a:ext>
                </a:extLst>
              </p:cNvPr>
              <p:cNvSpPr txBox="1"/>
              <p:nvPr/>
            </p:nvSpPr>
            <p:spPr>
              <a:xfrm rot="5400000">
                <a:off x="3823768" y="1841029"/>
                <a:ext cx="1354199" cy="5650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1 Panasonic connector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256746-A8E1-459B-85BE-B3B9E9D72550}"/>
                </a:ext>
              </a:extLst>
            </p:cNvPr>
            <p:cNvSpPr txBox="1"/>
            <p:nvPr/>
          </p:nvSpPr>
          <p:spPr>
            <a:xfrm>
              <a:off x="3747237" y="5465952"/>
              <a:ext cx="10189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DLC layer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F72928-1389-4D25-8FEF-045DCD748AE0}"/>
                </a:ext>
              </a:extLst>
            </p:cNvPr>
            <p:cNvSpPr txBox="1"/>
            <p:nvPr/>
          </p:nvSpPr>
          <p:spPr>
            <a:xfrm>
              <a:off x="1219200" y="5057001"/>
              <a:ext cx="1447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DLC ground ring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16CF15B4-8138-4900-A4D6-EA8ABBDD1F7D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1943100" y="4687007"/>
              <a:ext cx="266700" cy="369994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327A365-C257-4599-BB8C-0EF0B176AC1E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>
              <a:off x="4620189" y="3196508"/>
              <a:ext cx="77262" cy="3438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DB62351-9089-4AEF-A2B2-77BE4D5B47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38600" y="5195500"/>
              <a:ext cx="218105" cy="27045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7A291D-9BD7-4636-949C-9AEB23E025A3}"/>
              </a:ext>
            </a:extLst>
          </p:cNvPr>
          <p:cNvGrpSpPr/>
          <p:nvPr/>
        </p:nvGrpSpPr>
        <p:grpSpPr>
          <a:xfrm>
            <a:off x="6287193" y="4081981"/>
            <a:ext cx="5439305" cy="2410897"/>
            <a:chOff x="5101353" y="2779322"/>
            <a:chExt cx="5439305" cy="241089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520222-E292-42B7-9A12-1891738C8D28}"/>
                </a:ext>
              </a:extLst>
            </p:cNvPr>
            <p:cNvSpPr txBox="1"/>
            <p:nvPr/>
          </p:nvSpPr>
          <p:spPr>
            <a:xfrm>
              <a:off x="6029444" y="2779322"/>
              <a:ext cx="3657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Back side with pad traces to the connector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451019-B61F-4E7B-A521-462D2D82DF6F}"/>
                </a:ext>
              </a:extLst>
            </p:cNvPr>
            <p:cNvGrpSpPr/>
            <p:nvPr/>
          </p:nvGrpSpPr>
          <p:grpSpPr>
            <a:xfrm>
              <a:off x="5101353" y="3087099"/>
              <a:ext cx="5439305" cy="2103120"/>
              <a:chOff x="5101353" y="3087099"/>
              <a:chExt cx="5439305" cy="210312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4B5B3AC-20F4-4299-895D-8CE4767BA5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1353" y="3087099"/>
                <a:ext cx="2804160" cy="210312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7EC9B89B-ABA6-499D-A6C2-DD10D87250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10644" y="3087099"/>
                <a:ext cx="2530014" cy="2103120"/>
              </a:xfrm>
              <a:prstGeom prst="rect">
                <a:avLst/>
              </a:prstGeom>
            </p:spPr>
          </p:pic>
        </p:grp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75628D25-3C9A-4E06-B717-06C31164C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1604" y="902151"/>
            <a:ext cx="5486400" cy="295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2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05604C70-1605-4C68-A897-521FA5BF5680}"/>
              </a:ext>
            </a:extLst>
          </p:cNvPr>
          <p:cNvGrpSpPr/>
          <p:nvPr/>
        </p:nvGrpSpPr>
        <p:grpSpPr>
          <a:xfrm>
            <a:off x="1059568" y="3581400"/>
            <a:ext cx="10446632" cy="3200400"/>
            <a:chOff x="-37011" y="3511791"/>
            <a:chExt cx="10446632" cy="32004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3BECA99-B34A-45DC-86DA-D4B826864A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9" t="11905" r="2749" b="7143"/>
            <a:stretch/>
          </p:blipFill>
          <p:spPr>
            <a:xfrm>
              <a:off x="-37011" y="3511791"/>
              <a:ext cx="10446632" cy="320040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082FEF2-9C5B-4146-ACD4-E9D865285D00}"/>
                </a:ext>
              </a:extLst>
            </p:cNvPr>
            <p:cNvSpPr/>
            <p:nvPr/>
          </p:nvSpPr>
          <p:spPr>
            <a:xfrm>
              <a:off x="4983480" y="4709160"/>
              <a:ext cx="228600" cy="228600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50D88E5-0F84-4639-954D-A0172CBE91F0}"/>
                </a:ext>
              </a:extLst>
            </p:cNvPr>
            <p:cNvCxnSpPr>
              <a:cxnSpLocks/>
              <a:stCxn id="26" idx="0"/>
            </p:cNvCxnSpPr>
            <p:nvPr/>
          </p:nvCxnSpPr>
          <p:spPr>
            <a:xfrm flipV="1">
              <a:off x="5097780" y="3798303"/>
              <a:ext cx="2350226" cy="91085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022D4E0-E194-4095-9D04-246695196EA1}"/>
                </a:ext>
              </a:extLst>
            </p:cNvPr>
            <p:cNvCxnSpPr>
              <a:cxnSpLocks/>
            </p:cNvCxnSpPr>
            <p:nvPr/>
          </p:nvCxnSpPr>
          <p:spPr>
            <a:xfrm>
              <a:off x="5119368" y="4937760"/>
              <a:ext cx="2328638" cy="13910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with x-ray: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hit reconstruction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EA48993-6B83-4CB0-A45C-087EFCDBA0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5"/>
          <a:stretch/>
        </p:blipFill>
        <p:spPr>
          <a:xfrm>
            <a:off x="114472" y="762000"/>
            <a:ext cx="3823751" cy="27432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7226B4B-8E51-4D4D-B558-AEC002561F2B}"/>
              </a:ext>
            </a:extLst>
          </p:cNvPr>
          <p:cNvSpPr txBox="1"/>
          <p:nvPr/>
        </p:nvSpPr>
        <p:spPr>
          <a:xfrm>
            <a:off x="3962400" y="979139"/>
            <a:ext cx="8223315" cy="1992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pad hit occupancy: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pad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 in x × 2 in y)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average beam size spread: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 cm × 2 cm 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size of the reconstructed beam: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mm x 3 mm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strip occupancy / spot size ratio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50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distribution of the reconstructed hits: 2D histogram with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µm × 25 µm bin size 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specific pattern that could correlate with the pad RO geometry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spatial resolution performances </a:t>
            </a: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this simple geometry and pad size specific </a:t>
            </a:r>
            <a:endParaRPr lang="en-US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2D center of gravity algorithm is applied for reconstructing the hit position</a:t>
            </a:r>
          </a:p>
        </p:txBody>
      </p:sp>
    </p:spTree>
    <p:extLst>
      <p:ext uri="{BB962C8B-B14F-4D97-AF65-F5344CB8AC3E}">
        <p14:creationId xmlns:p14="http://schemas.microsoft.com/office/powerpoint/2010/main" val="2748799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1EC27EB-054F-4FCE-91E0-C074B7C8EF85}"/>
              </a:ext>
            </a:extLst>
          </p:cNvPr>
          <p:cNvGrpSpPr/>
          <p:nvPr/>
        </p:nvGrpSpPr>
        <p:grpSpPr>
          <a:xfrm>
            <a:off x="6553200" y="3502223"/>
            <a:ext cx="5486400" cy="3140531"/>
            <a:chOff x="6400800" y="3440371"/>
            <a:chExt cx="5486400" cy="31405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1EB0010-D271-4F77-B481-72C61D1B5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0" y="3750942"/>
              <a:ext cx="5486400" cy="282996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40B3576-F04A-4249-9EEA-8E9093488F18}"/>
                </a:ext>
              </a:extLst>
            </p:cNvPr>
            <p:cNvSpPr txBox="1"/>
            <p:nvPr/>
          </p:nvSpPr>
          <p:spPr>
            <a:xfrm>
              <a:off x="6400800" y="3440371"/>
              <a:ext cx="548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Cluster size pad distribution 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results :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 and cluster size vs. divider HV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84ED32-9B15-4612-8FA8-1DE79CF17814}"/>
              </a:ext>
            </a:extLst>
          </p:cNvPr>
          <p:cNvGrpSpPr/>
          <p:nvPr/>
        </p:nvGrpSpPr>
        <p:grpSpPr>
          <a:xfrm>
            <a:off x="7679871" y="663654"/>
            <a:ext cx="3074489" cy="2829960"/>
            <a:chOff x="7809955" y="975177"/>
            <a:chExt cx="3074489" cy="282996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A2A11D1-748A-405D-9AA2-B0C4D62A8E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03"/>
            <a:stretch/>
          </p:blipFill>
          <p:spPr>
            <a:xfrm>
              <a:off x="7809955" y="1061937"/>
              <a:ext cx="3074489" cy="27432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5D15D11-DCB4-4B55-81F5-97ECC0EA8833}"/>
                </a:ext>
              </a:extLst>
            </p:cNvPr>
            <p:cNvSpPr txBox="1"/>
            <p:nvPr/>
          </p:nvSpPr>
          <p:spPr>
            <a:xfrm>
              <a:off x="8114954" y="975177"/>
              <a:ext cx="27694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ADC </a:t>
              </a:r>
              <a:r>
                <a:rPr lang="en-US" sz="1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(blue)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 cluster size </a:t>
              </a:r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(red)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vs. HV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6F1E48B-E909-4CBF-A03F-74FF48E074CB}"/>
              </a:ext>
            </a:extLst>
          </p:cNvPr>
          <p:cNvSpPr txBox="1"/>
          <p:nvPr/>
        </p:nvSpPr>
        <p:spPr>
          <a:xfrm>
            <a:off x="12473" y="663654"/>
            <a:ext cx="7455127" cy="135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cluster size &gt; 4 at 4.3 kV with x-ray</a:t>
            </a:r>
          </a:p>
          <a:p>
            <a:pPr marL="560070" lvl="1" indent="-285750">
              <a:lnSpc>
                <a:spcPts val="2000"/>
              </a:lnSpc>
              <a:buFont typeface="Cambria Math" panose="02040503050406030204" pitchFamily="18" charset="0"/>
              <a:buChar char="⇨"/>
            </a:pP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4.3 kV with x-Ray equivalent to 3.65 kV with standard GEM because the DLC layer increases the divider resistance from 5.5 Mohm to 6.5 Mohm </a:t>
            </a:r>
          </a:p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cluster size = 8 for HV = 4.6 kV which seems to be to optimal operating voltage for x-Ray</a:t>
            </a:r>
          </a:p>
          <a:p>
            <a:pPr marL="182880" lvl="0" indent="-18288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vs. HV curve good fit with exponential function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893CBC-D24A-454B-AD6F-FCA104E99F0A}"/>
              </a:ext>
            </a:extLst>
          </p:cNvPr>
          <p:cNvGrpSpPr/>
          <p:nvPr/>
        </p:nvGrpSpPr>
        <p:grpSpPr>
          <a:xfrm>
            <a:off x="152400" y="2152869"/>
            <a:ext cx="5943600" cy="4324419"/>
            <a:chOff x="12210" y="2304981"/>
            <a:chExt cx="5943600" cy="432441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46CDBC8-2BDB-4B09-84A0-087B44F04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210" y="2577924"/>
              <a:ext cx="5943600" cy="4051476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2B964AD-CBBA-4DCE-A98F-9F52E4E3C8FF}"/>
                </a:ext>
              </a:extLst>
            </p:cNvPr>
            <p:cNvSpPr txBox="1"/>
            <p:nvPr/>
          </p:nvSpPr>
          <p:spPr>
            <a:xfrm>
              <a:off x="12210" y="2304981"/>
              <a:ext cx="5943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ADC distribution from cosmic data: </a:t>
              </a: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Landau function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589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for R&amp;D and Optimization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6D0F04-C5DC-4F39-877F-1F53F2876587}"/>
              </a:ext>
            </a:extLst>
          </p:cNvPr>
          <p:cNvSpPr txBox="1"/>
          <p:nvPr/>
        </p:nvSpPr>
        <p:spPr>
          <a:xfrm>
            <a:off x="304800" y="622441"/>
            <a:ext cx="11887200" cy="5905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challenges specific with this concepts</a:t>
            </a:r>
          </a:p>
          <a:p>
            <a:pPr marL="182880" lvl="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Minimizing the material thickness of such RO: Adding these layers considerably increases the material thickness of the detector</a:t>
            </a:r>
            <a:endParaRPr lang="en-US" sz="14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Exploring the idea with Chromium pads to considerably reduce the overall thickness </a:t>
            </a:r>
            <a:r>
              <a:rPr lang="en-US" sz="14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(will be part of my 2020 funding request for eRD6)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lvl="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minimizing the capacitance noise of the large size pads: In first order, spatial resolution not limited by the readout layer pad size However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 large pad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large capacitance noise that will degrades signal to noise and therefore the spatial resolution performance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Some R&amp;D ideas under consideration to significantly reduce the capacitance noise (discussing these ideas with Rui)</a:t>
            </a:r>
          </a:p>
          <a:p>
            <a:pPr lvl="0">
              <a:lnSpc>
                <a:spcPts val="2400"/>
              </a:lnSpc>
            </a:pP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studies in the pipeline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the detector response linearity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(with the BNL x-ray scan facility for example)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Evaluate the spatial resolution performance with MIP at Fermilab Test beam in Spring 2021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Study impact of strip inter pad gap on the readout performances (linearity, spatial resolution </a:t>
            </a:r>
            <a:r>
              <a:rPr lang="en-US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etc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…)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</a:pPr>
            <a:r>
              <a:rPr lang="en-US" sz="1600" dirty="0">
                <a:solidFill>
                  <a:srgbClr val="0000CC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Some obvious applications in our field of Tracking detector R&amp;D 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Applying the same idea charge sharing through capacitive coupling to other type of readout geometry 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X/Y strip, zig-zag, U/V strips, non-square pads …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concept will work perfectly well in moderate rate environment like for EIC tracking system</a:t>
            </a:r>
            <a:endParaRPr lang="en-US" sz="14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uRWELL prototype with such large ad readout </a:t>
            </a:r>
            <a:r>
              <a:rPr lang="en-US" sz="14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(will be part of my 2020 funding request for eRD6)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Ultimately, one would want to study the performance of such readout with cylindrical shape MPGD detectors…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TPC GEM readout with large pad will considerably reduce the number of channel count without penalty on the spatial resolution performance</a:t>
            </a:r>
          </a:p>
          <a:p>
            <a:pPr marL="182880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Will this approach also work for the various MPGD-based PID detectors under development with eRD6?</a:t>
            </a:r>
          </a:p>
          <a:p>
            <a:pPr marL="640080" lvl="1" indent="-182880">
              <a:lnSpc>
                <a:spcPts val="24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Silvia Hybrid MPGDs High Momentum RICH or SBU short length GEM-RICH?</a:t>
            </a:r>
          </a:p>
        </p:txBody>
      </p:sp>
    </p:spTree>
    <p:extLst>
      <p:ext uri="{BB962C8B-B14F-4D97-AF65-F5344CB8AC3E}">
        <p14:creationId xmlns:p14="http://schemas.microsoft.com/office/powerpoint/2010/main" val="19642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06/01/2020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1E842-887E-4DB4-9D20-3525232DD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7</a:t>
            </a:fld>
            <a:endParaRPr lang="en-US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301325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70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Box 149">
            <a:extLst>
              <a:ext uri="{FF2B5EF4-FFF2-40B4-BE49-F238E27FC236}">
                <a16:creationId xmlns:a16="http://schemas.microsoft.com/office/drawing/2014/main" id="{85C7A636-FFF8-4E7D-8330-965703193528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5CBFDB9-C540-4B5A-818F-F3C36511BCF9}"/>
              </a:ext>
            </a:extLst>
          </p:cNvPr>
          <p:cNvGrpSpPr/>
          <p:nvPr/>
        </p:nvGrpSpPr>
        <p:grpSpPr>
          <a:xfrm>
            <a:off x="875932" y="1626502"/>
            <a:ext cx="11144286" cy="2081974"/>
            <a:chOff x="523857" y="2098455"/>
            <a:chExt cx="11144286" cy="20819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3521E2F-80C5-4715-841F-66396C6224F7}"/>
                </a:ext>
              </a:extLst>
            </p:cNvPr>
            <p:cNvGrpSpPr/>
            <p:nvPr/>
          </p:nvGrpSpPr>
          <p:grpSpPr>
            <a:xfrm>
              <a:off x="523857" y="3309919"/>
              <a:ext cx="11144286" cy="160123"/>
              <a:chOff x="340977" y="5006287"/>
              <a:chExt cx="11144286" cy="9144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9ABD8AA-851F-4EF3-9BB9-DB080F5BF7FC}"/>
                  </a:ext>
                </a:extLst>
              </p:cNvPr>
              <p:cNvSpPr/>
              <p:nvPr/>
            </p:nvSpPr>
            <p:spPr>
              <a:xfrm>
                <a:off x="10936623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A1FF061-9A66-4657-8185-DC95F95FF4E0}"/>
                  </a:ext>
                </a:extLst>
              </p:cNvPr>
              <p:cNvSpPr/>
              <p:nvPr/>
            </p:nvSpPr>
            <p:spPr>
              <a:xfrm>
                <a:off x="923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9232A8E-1653-47A7-8009-D396BACFFA67}"/>
                  </a:ext>
                </a:extLst>
              </p:cNvPr>
              <p:cNvSpPr/>
              <p:nvPr/>
            </p:nvSpPr>
            <p:spPr>
              <a:xfrm>
                <a:off x="7598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FF0BB3F-FD44-479B-B70D-D86E41D13201}"/>
                  </a:ext>
                </a:extLst>
              </p:cNvPr>
              <p:cNvSpPr/>
              <p:nvPr/>
            </p:nvSpPr>
            <p:spPr>
              <a:xfrm>
                <a:off x="8711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305D7D9-626F-4A04-B719-5AB696FCE747}"/>
                  </a:ext>
                </a:extLst>
              </p:cNvPr>
              <p:cNvSpPr/>
              <p:nvPr/>
            </p:nvSpPr>
            <p:spPr>
              <a:xfrm>
                <a:off x="2035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28F2A67-81E4-4941-ACAB-6AD8E94B9D47}"/>
                  </a:ext>
                </a:extLst>
              </p:cNvPr>
              <p:cNvSpPr/>
              <p:nvPr/>
            </p:nvSpPr>
            <p:spPr>
              <a:xfrm>
                <a:off x="3148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BCBB318-82D8-4BC4-A00F-8A85F02D319F}"/>
                  </a:ext>
                </a:extLst>
              </p:cNvPr>
              <p:cNvSpPr/>
              <p:nvPr/>
            </p:nvSpPr>
            <p:spPr>
              <a:xfrm>
                <a:off x="4261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B303E2B-5DE9-4E78-9695-F85F322F2846}"/>
                  </a:ext>
                </a:extLst>
              </p:cNvPr>
              <p:cNvSpPr/>
              <p:nvPr/>
            </p:nvSpPr>
            <p:spPr>
              <a:xfrm>
                <a:off x="53736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43E2DD7-60BF-4659-A51C-BBAB6471BFC1}"/>
                  </a:ext>
                </a:extLst>
              </p:cNvPr>
              <p:cNvSpPr/>
              <p:nvPr/>
            </p:nvSpPr>
            <p:spPr>
              <a:xfrm>
                <a:off x="6486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F9AB8E6-AEA6-4DBB-92F0-7431EF4490EF}"/>
                  </a:ext>
                </a:extLst>
              </p:cNvPr>
              <p:cNvSpPr/>
              <p:nvPr/>
            </p:nvSpPr>
            <p:spPr>
              <a:xfrm>
                <a:off x="9824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8ECD20B-E7D6-40A8-9BBC-617FAFAC2A5D}"/>
                  </a:ext>
                </a:extLst>
              </p:cNvPr>
              <p:cNvSpPr/>
              <p:nvPr/>
            </p:nvSpPr>
            <p:spPr>
              <a:xfrm>
                <a:off x="340977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2A4623F-90C3-435A-918A-B9B2767D0706}"/>
                </a:ext>
              </a:extLst>
            </p:cNvPr>
            <p:cNvGrpSpPr/>
            <p:nvPr/>
          </p:nvGrpSpPr>
          <p:grpSpPr>
            <a:xfrm>
              <a:off x="523857" y="2863017"/>
              <a:ext cx="11144286" cy="160123"/>
              <a:chOff x="340977" y="4787207"/>
              <a:chExt cx="11144286" cy="9144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CE35D33-7F43-4A4A-8CDC-A668E3881668}"/>
                  </a:ext>
                </a:extLst>
              </p:cNvPr>
              <p:cNvSpPr/>
              <p:nvPr/>
            </p:nvSpPr>
            <p:spPr>
              <a:xfrm>
                <a:off x="1753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A022E78-7BCE-45B1-BB44-1C0C77587AC0}"/>
                  </a:ext>
                </a:extLst>
              </p:cNvPr>
              <p:cNvSpPr/>
              <p:nvPr/>
            </p:nvSpPr>
            <p:spPr>
              <a:xfrm>
                <a:off x="1197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55C6C28-941A-4424-8108-60C4620D5D68}"/>
                  </a:ext>
                </a:extLst>
              </p:cNvPr>
              <p:cNvSpPr/>
              <p:nvPr/>
            </p:nvSpPr>
            <p:spPr>
              <a:xfrm>
                <a:off x="10098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8D895D44-4433-4102-9CB6-1E19E5D5C35E}"/>
                  </a:ext>
                </a:extLst>
              </p:cNvPr>
              <p:cNvSpPr/>
              <p:nvPr/>
            </p:nvSpPr>
            <p:spPr>
              <a:xfrm>
                <a:off x="2310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FBF4B338-511C-438F-827D-FFB377704851}"/>
                  </a:ext>
                </a:extLst>
              </p:cNvPr>
              <p:cNvSpPr/>
              <p:nvPr/>
            </p:nvSpPr>
            <p:spPr>
              <a:xfrm>
                <a:off x="3422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D9C026E-8E1E-4878-8E7B-C55BD2423FD0}"/>
                  </a:ext>
                </a:extLst>
              </p:cNvPr>
              <p:cNvSpPr/>
              <p:nvPr/>
            </p:nvSpPr>
            <p:spPr>
              <a:xfrm>
                <a:off x="2866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16D6D1D-C015-40AF-A968-CF2815182EC5}"/>
                  </a:ext>
                </a:extLst>
              </p:cNvPr>
              <p:cNvSpPr/>
              <p:nvPr/>
            </p:nvSpPr>
            <p:spPr>
              <a:xfrm>
                <a:off x="9542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357D80FE-9EB4-4819-8E33-5A2CE91C7139}"/>
                  </a:ext>
                </a:extLst>
              </p:cNvPr>
              <p:cNvSpPr/>
              <p:nvPr/>
            </p:nvSpPr>
            <p:spPr>
              <a:xfrm>
                <a:off x="4535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611E67F8-1E16-4461-9313-71BCD0BB7C17}"/>
                  </a:ext>
                </a:extLst>
              </p:cNvPr>
              <p:cNvSpPr/>
              <p:nvPr/>
            </p:nvSpPr>
            <p:spPr>
              <a:xfrm>
                <a:off x="3979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CA79E20-4CBB-4DDB-947B-EF63E3617342}"/>
                  </a:ext>
                </a:extLst>
              </p:cNvPr>
              <p:cNvSpPr/>
              <p:nvPr/>
            </p:nvSpPr>
            <p:spPr>
              <a:xfrm>
                <a:off x="5091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43F32683-7BF9-400A-9B8B-EF16B34762AD}"/>
                  </a:ext>
                </a:extLst>
              </p:cNvPr>
              <p:cNvSpPr/>
              <p:nvPr/>
            </p:nvSpPr>
            <p:spPr>
              <a:xfrm>
                <a:off x="8985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83D827D-9B42-4A1F-9C0C-6D08E57546FA}"/>
                  </a:ext>
                </a:extLst>
              </p:cNvPr>
              <p:cNvSpPr/>
              <p:nvPr/>
            </p:nvSpPr>
            <p:spPr>
              <a:xfrm>
                <a:off x="56479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F652EAD-7250-4ADF-87B2-157FB5B02BCC}"/>
                  </a:ext>
                </a:extLst>
              </p:cNvPr>
              <p:cNvSpPr/>
              <p:nvPr/>
            </p:nvSpPr>
            <p:spPr>
              <a:xfrm>
                <a:off x="6760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F11C972-25AE-4F69-B941-980D340302B9}"/>
                  </a:ext>
                </a:extLst>
              </p:cNvPr>
              <p:cNvSpPr/>
              <p:nvPr/>
            </p:nvSpPr>
            <p:spPr>
              <a:xfrm>
                <a:off x="6204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3A603CB-B67F-4A0A-A153-FCA7E7A10387}"/>
                  </a:ext>
                </a:extLst>
              </p:cNvPr>
              <p:cNvSpPr/>
              <p:nvPr/>
            </p:nvSpPr>
            <p:spPr>
              <a:xfrm>
                <a:off x="7316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355E512-C6CC-4C3B-947A-925A1E9263F1}"/>
                  </a:ext>
                </a:extLst>
              </p:cNvPr>
              <p:cNvSpPr/>
              <p:nvPr/>
            </p:nvSpPr>
            <p:spPr>
              <a:xfrm>
                <a:off x="8429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0A332A1-541E-46F9-A634-C603292C58AA}"/>
                  </a:ext>
                </a:extLst>
              </p:cNvPr>
              <p:cNvSpPr/>
              <p:nvPr/>
            </p:nvSpPr>
            <p:spPr>
              <a:xfrm>
                <a:off x="7873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0FB1FEE-C21E-44AC-8365-410E27A197A4}"/>
                  </a:ext>
                </a:extLst>
              </p:cNvPr>
              <p:cNvSpPr/>
              <p:nvPr/>
            </p:nvSpPr>
            <p:spPr>
              <a:xfrm>
                <a:off x="11210943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503223E3-4252-462E-AFE4-EB7F7F4EAB4F}"/>
                  </a:ext>
                </a:extLst>
              </p:cNvPr>
              <p:cNvSpPr/>
              <p:nvPr/>
            </p:nvSpPr>
            <p:spPr>
              <a:xfrm>
                <a:off x="10654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D9978F60-AE45-429B-BF02-0134F9672A9D}"/>
                  </a:ext>
                </a:extLst>
              </p:cNvPr>
              <p:cNvSpPr/>
              <p:nvPr/>
            </p:nvSpPr>
            <p:spPr>
              <a:xfrm>
                <a:off x="340977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A210919-65BA-42D8-9D52-65C3DEB3AE3C}"/>
                  </a:ext>
                </a:extLst>
              </p:cNvPr>
              <p:cNvSpPr/>
              <p:nvPr/>
            </p:nvSpPr>
            <p:spPr>
              <a:xfrm>
                <a:off x="641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9D72C34-829A-4320-815D-51A00072E832}"/>
                </a:ext>
              </a:extLst>
            </p:cNvPr>
            <p:cNvGrpSpPr/>
            <p:nvPr/>
          </p:nvGrpSpPr>
          <p:grpSpPr>
            <a:xfrm>
              <a:off x="523857" y="2416115"/>
              <a:ext cx="11144286" cy="160123"/>
              <a:chOff x="340977" y="4462479"/>
              <a:chExt cx="11144286" cy="9144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DB3CBC23-A51B-4234-ADA2-2F5F5B61BC6D}"/>
                  </a:ext>
                </a:extLst>
              </p:cNvPr>
              <p:cNvSpPr/>
              <p:nvPr/>
            </p:nvSpPr>
            <p:spPr>
              <a:xfrm>
                <a:off x="778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C312539F-20E2-4277-B3F6-F22E5AAA605E}"/>
                  </a:ext>
                </a:extLst>
              </p:cNvPr>
              <p:cNvSpPr/>
              <p:nvPr/>
            </p:nvSpPr>
            <p:spPr>
              <a:xfrm>
                <a:off x="1056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F8BB0CD0-ABB4-4CDE-B63E-612E2CF179A3}"/>
                  </a:ext>
                </a:extLst>
              </p:cNvPr>
              <p:cNvSpPr/>
              <p:nvPr/>
            </p:nvSpPr>
            <p:spPr>
              <a:xfrm>
                <a:off x="1334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B0BA9556-1BC1-49DF-9D7E-EFC8B7E3F7BA}"/>
                  </a:ext>
                </a:extLst>
              </p:cNvPr>
              <p:cNvSpPr/>
              <p:nvPr/>
            </p:nvSpPr>
            <p:spPr>
              <a:xfrm>
                <a:off x="1612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4523AAD-69F2-4008-B292-6F153C25DF44}"/>
                  </a:ext>
                </a:extLst>
              </p:cNvPr>
              <p:cNvSpPr/>
              <p:nvPr/>
            </p:nvSpPr>
            <p:spPr>
              <a:xfrm>
                <a:off x="1891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0BE695F-471E-457F-A059-CBBC69B9D039}"/>
                  </a:ext>
                </a:extLst>
              </p:cNvPr>
              <p:cNvSpPr/>
              <p:nvPr/>
            </p:nvSpPr>
            <p:spPr>
              <a:xfrm>
                <a:off x="2169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4424255-D362-4BE2-8CDB-7A32C38BCE62}"/>
                  </a:ext>
                </a:extLst>
              </p:cNvPr>
              <p:cNvSpPr/>
              <p:nvPr/>
            </p:nvSpPr>
            <p:spPr>
              <a:xfrm>
                <a:off x="2447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8F0CDAE6-48A3-4D28-B6CD-21D19598D6FC}"/>
                  </a:ext>
                </a:extLst>
              </p:cNvPr>
              <p:cNvSpPr/>
              <p:nvPr/>
            </p:nvSpPr>
            <p:spPr>
              <a:xfrm>
                <a:off x="2725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34771D64-354D-49D5-B157-25DEF20B7D5C}"/>
                  </a:ext>
                </a:extLst>
              </p:cNvPr>
              <p:cNvSpPr/>
              <p:nvPr/>
            </p:nvSpPr>
            <p:spPr>
              <a:xfrm>
                <a:off x="3003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5F436102-2BD8-456F-A6AE-17EF58E878A4}"/>
                  </a:ext>
                </a:extLst>
              </p:cNvPr>
              <p:cNvSpPr/>
              <p:nvPr/>
            </p:nvSpPr>
            <p:spPr>
              <a:xfrm>
                <a:off x="3281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9E76A35-8363-4BFF-AB96-E5D5523D8A43}"/>
                  </a:ext>
                </a:extLst>
              </p:cNvPr>
              <p:cNvSpPr/>
              <p:nvPr/>
            </p:nvSpPr>
            <p:spPr>
              <a:xfrm>
                <a:off x="3559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2185B665-1025-431E-AE35-089FD2B260EF}"/>
                  </a:ext>
                </a:extLst>
              </p:cNvPr>
              <p:cNvSpPr/>
              <p:nvPr/>
            </p:nvSpPr>
            <p:spPr>
              <a:xfrm>
                <a:off x="3838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1FAE4887-0510-45C9-8475-DEF5B3513D4E}"/>
                  </a:ext>
                </a:extLst>
              </p:cNvPr>
              <p:cNvSpPr/>
              <p:nvPr/>
            </p:nvSpPr>
            <p:spPr>
              <a:xfrm>
                <a:off x="4116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55C180A8-FB5F-4475-9E09-E53FAA0F9651}"/>
                  </a:ext>
                </a:extLst>
              </p:cNvPr>
              <p:cNvSpPr/>
              <p:nvPr/>
            </p:nvSpPr>
            <p:spPr>
              <a:xfrm>
                <a:off x="4394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6EF25E56-C6B3-44B0-AA1F-360F26B4EFB3}"/>
                  </a:ext>
                </a:extLst>
              </p:cNvPr>
              <p:cNvSpPr/>
              <p:nvPr/>
            </p:nvSpPr>
            <p:spPr>
              <a:xfrm>
                <a:off x="4672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AB9EA6B-5E6F-4496-86A4-5BFDB845D835}"/>
                  </a:ext>
                </a:extLst>
              </p:cNvPr>
              <p:cNvSpPr/>
              <p:nvPr/>
            </p:nvSpPr>
            <p:spPr>
              <a:xfrm>
                <a:off x="4950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146CABEC-90E3-4C45-B246-2DF837E72C0D}"/>
                  </a:ext>
                </a:extLst>
              </p:cNvPr>
              <p:cNvSpPr/>
              <p:nvPr/>
            </p:nvSpPr>
            <p:spPr>
              <a:xfrm>
                <a:off x="5228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DBE8B48-E5D0-4401-A686-95E7AB63AAC1}"/>
                  </a:ext>
                </a:extLst>
              </p:cNvPr>
              <p:cNvSpPr/>
              <p:nvPr/>
            </p:nvSpPr>
            <p:spPr>
              <a:xfrm>
                <a:off x="5506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630D405-6CA4-423D-9CB8-6F4015AD4AD5}"/>
                  </a:ext>
                </a:extLst>
              </p:cNvPr>
              <p:cNvSpPr/>
              <p:nvPr/>
            </p:nvSpPr>
            <p:spPr>
              <a:xfrm>
                <a:off x="57851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FF0C81F1-8A69-4858-B1AF-74E57F4B1FAA}"/>
                  </a:ext>
                </a:extLst>
              </p:cNvPr>
              <p:cNvSpPr/>
              <p:nvPr/>
            </p:nvSpPr>
            <p:spPr>
              <a:xfrm>
                <a:off x="6063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5446A1A4-9A3F-46E5-BFB0-2B1F24E4A80E}"/>
                  </a:ext>
                </a:extLst>
              </p:cNvPr>
              <p:cNvSpPr/>
              <p:nvPr/>
            </p:nvSpPr>
            <p:spPr>
              <a:xfrm>
                <a:off x="6341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1BF7746-6F21-4216-873D-D1D46788C18B}"/>
                  </a:ext>
                </a:extLst>
              </p:cNvPr>
              <p:cNvSpPr/>
              <p:nvPr/>
            </p:nvSpPr>
            <p:spPr>
              <a:xfrm>
                <a:off x="6619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8B703D1-8D1C-4B87-B966-6E58A1F359B6}"/>
                  </a:ext>
                </a:extLst>
              </p:cNvPr>
              <p:cNvSpPr/>
              <p:nvPr/>
            </p:nvSpPr>
            <p:spPr>
              <a:xfrm>
                <a:off x="6897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55507FF-09DA-4A24-84B1-879E7C170787}"/>
                  </a:ext>
                </a:extLst>
              </p:cNvPr>
              <p:cNvSpPr/>
              <p:nvPr/>
            </p:nvSpPr>
            <p:spPr>
              <a:xfrm>
                <a:off x="7175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D2161B2A-406D-4C7E-999E-A035AFC498CC}"/>
                  </a:ext>
                </a:extLst>
              </p:cNvPr>
              <p:cNvSpPr/>
              <p:nvPr/>
            </p:nvSpPr>
            <p:spPr>
              <a:xfrm>
                <a:off x="7454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F4A92A9B-4FC9-4212-BCD4-FA7D0DC603BB}"/>
                  </a:ext>
                </a:extLst>
              </p:cNvPr>
              <p:cNvSpPr/>
              <p:nvPr/>
            </p:nvSpPr>
            <p:spPr>
              <a:xfrm>
                <a:off x="7732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4E325DB5-08B9-4700-8946-3650E06BB442}"/>
                  </a:ext>
                </a:extLst>
              </p:cNvPr>
              <p:cNvSpPr/>
              <p:nvPr/>
            </p:nvSpPr>
            <p:spPr>
              <a:xfrm>
                <a:off x="8010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981CC7AF-E49C-4989-A8F9-F94F93FEB6DB}"/>
                  </a:ext>
                </a:extLst>
              </p:cNvPr>
              <p:cNvSpPr/>
              <p:nvPr/>
            </p:nvSpPr>
            <p:spPr>
              <a:xfrm>
                <a:off x="8288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0F6E11C8-939B-4521-9DE7-6277728DEA11}"/>
                  </a:ext>
                </a:extLst>
              </p:cNvPr>
              <p:cNvSpPr/>
              <p:nvPr/>
            </p:nvSpPr>
            <p:spPr>
              <a:xfrm>
                <a:off x="8566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F9426282-4B60-4738-8929-932B164746FD}"/>
                  </a:ext>
                </a:extLst>
              </p:cNvPr>
              <p:cNvSpPr/>
              <p:nvPr/>
            </p:nvSpPr>
            <p:spPr>
              <a:xfrm>
                <a:off x="8844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718F7771-ADBC-4392-83A7-AC41BAD44554}"/>
                  </a:ext>
                </a:extLst>
              </p:cNvPr>
              <p:cNvSpPr/>
              <p:nvPr/>
            </p:nvSpPr>
            <p:spPr>
              <a:xfrm>
                <a:off x="9122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15955ECA-0810-400C-85D2-4DBC6831232F}"/>
                  </a:ext>
                </a:extLst>
              </p:cNvPr>
              <p:cNvSpPr/>
              <p:nvPr/>
            </p:nvSpPr>
            <p:spPr>
              <a:xfrm>
                <a:off x="9401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EA6886B-869F-4FD7-B15C-EB890625B8BF}"/>
                  </a:ext>
                </a:extLst>
              </p:cNvPr>
              <p:cNvSpPr/>
              <p:nvPr/>
            </p:nvSpPr>
            <p:spPr>
              <a:xfrm>
                <a:off x="9679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9ACFAF3B-B9FD-4B27-9EB6-D952B1D480DC}"/>
                  </a:ext>
                </a:extLst>
              </p:cNvPr>
              <p:cNvSpPr/>
              <p:nvPr/>
            </p:nvSpPr>
            <p:spPr>
              <a:xfrm>
                <a:off x="9957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D0087374-1FFD-4785-9692-7A6689425610}"/>
                  </a:ext>
                </a:extLst>
              </p:cNvPr>
              <p:cNvSpPr/>
              <p:nvPr/>
            </p:nvSpPr>
            <p:spPr>
              <a:xfrm>
                <a:off x="10235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9A24BD85-6100-4F9A-88DA-DFD45565813A}"/>
                  </a:ext>
                </a:extLst>
              </p:cNvPr>
              <p:cNvSpPr/>
              <p:nvPr/>
            </p:nvSpPr>
            <p:spPr>
              <a:xfrm>
                <a:off x="10513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01DD7BD9-CFE6-4C43-BF65-95AA55F1A54F}"/>
                  </a:ext>
                </a:extLst>
              </p:cNvPr>
              <p:cNvSpPr/>
              <p:nvPr/>
            </p:nvSpPr>
            <p:spPr>
              <a:xfrm>
                <a:off x="10791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2626A0DC-DAEF-4777-AA40-9090A71DB817}"/>
                  </a:ext>
                </a:extLst>
              </p:cNvPr>
              <p:cNvSpPr/>
              <p:nvPr/>
            </p:nvSpPr>
            <p:spPr>
              <a:xfrm>
                <a:off x="11069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FACCCCC0-6500-4793-B214-A566169DBD8A}"/>
                  </a:ext>
                </a:extLst>
              </p:cNvPr>
              <p:cNvSpPr/>
              <p:nvPr/>
            </p:nvSpPr>
            <p:spPr>
              <a:xfrm>
                <a:off x="500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06DA35F-079D-4723-A216-FF951F0A262F}"/>
                  </a:ext>
                </a:extLst>
              </p:cNvPr>
              <p:cNvSpPr/>
              <p:nvPr/>
            </p:nvSpPr>
            <p:spPr>
              <a:xfrm>
                <a:off x="340977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DA69658-55C7-4CC5-82AA-BB60846BB77A}"/>
                  </a:ext>
                </a:extLst>
              </p:cNvPr>
              <p:cNvSpPr/>
              <p:nvPr/>
            </p:nvSpPr>
            <p:spPr>
              <a:xfrm>
                <a:off x="11348103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AF28F0-0643-410D-B69C-0F91EBD276E4}"/>
                </a:ext>
              </a:extLst>
            </p:cNvPr>
            <p:cNvSpPr/>
            <p:nvPr/>
          </p:nvSpPr>
          <p:spPr>
            <a:xfrm>
              <a:off x="523857" y="2098455"/>
              <a:ext cx="11144286" cy="2889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457EBF9-8B29-46F8-8923-FBCDFC75E90E}"/>
                </a:ext>
              </a:extLst>
            </p:cNvPr>
            <p:cNvSpPr/>
            <p:nvPr/>
          </p:nvSpPr>
          <p:spPr>
            <a:xfrm>
              <a:off x="523857" y="2599535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0A126199-E2FE-49B4-B128-AECB72CE7F6B}"/>
                </a:ext>
              </a:extLst>
            </p:cNvPr>
            <p:cNvSpPr/>
            <p:nvPr/>
          </p:nvSpPr>
          <p:spPr>
            <a:xfrm>
              <a:off x="523857" y="3046437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2B402538-59BC-4D91-A1EE-BC28D1D900D6}"/>
                </a:ext>
              </a:extLst>
            </p:cNvPr>
            <p:cNvSpPr/>
            <p:nvPr/>
          </p:nvSpPr>
          <p:spPr>
            <a:xfrm>
              <a:off x="523857" y="3493339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0014232-4DCE-49A3-89F8-79CC6A2102B9}"/>
                </a:ext>
              </a:extLst>
            </p:cNvPr>
            <p:cNvSpPr/>
            <p:nvPr/>
          </p:nvSpPr>
          <p:spPr>
            <a:xfrm>
              <a:off x="523857" y="3940244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0BF5CB-CF43-4B62-A85E-E68DCB035E72}"/>
              </a:ext>
            </a:extLst>
          </p:cNvPr>
          <p:cNvGrpSpPr/>
          <p:nvPr/>
        </p:nvGrpSpPr>
        <p:grpSpPr>
          <a:xfrm>
            <a:off x="229876" y="1766223"/>
            <a:ext cx="646056" cy="376676"/>
            <a:chOff x="265634" y="4298087"/>
            <a:chExt cx="646056" cy="3766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6FF6578-28B9-43BA-A974-0F315FF01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856" y="4572407"/>
              <a:ext cx="4572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E7C0742-54F1-468F-BFEC-D95FEF26D5D1}"/>
                </a:ext>
              </a:extLst>
            </p:cNvPr>
            <p:cNvCxnSpPr>
              <a:cxnSpLocks/>
            </p:cNvCxnSpPr>
            <p:nvPr/>
          </p:nvCxnSpPr>
          <p:spPr>
            <a:xfrm>
              <a:off x="555456" y="4298087"/>
              <a:ext cx="0" cy="27432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E7F0ED3-BB80-4539-878B-7C4B5FA4F3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930" y="4302849"/>
              <a:ext cx="3657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14CEA64-6311-4772-A2F3-E2447F8B0F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5634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5AB50BB-2519-4EC2-9CFB-DD7345348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683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EC15181-17FC-4FAC-9D70-D4CACAB94E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732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761BE57-6ECB-400C-97F9-D908B46AF1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781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70189B4-FE4F-4B5D-89E1-31B1F66A2E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830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996E75D-AA30-4236-BAC4-2ACF20FDCB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879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065E74E4-6DBB-48DD-9E01-D1567E651F56}"/>
              </a:ext>
            </a:extLst>
          </p:cNvPr>
          <p:cNvSpPr txBox="1"/>
          <p:nvPr/>
        </p:nvSpPr>
        <p:spPr>
          <a:xfrm>
            <a:off x="171781" y="208328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GND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3C3994-5B9B-4295-AA2E-EDDBFAC889B9}"/>
              </a:ext>
            </a:extLst>
          </p:cNvPr>
          <p:cNvSpPr>
            <a:spLocks noChangeAspect="1"/>
          </p:cNvSpPr>
          <p:nvPr/>
        </p:nvSpPr>
        <p:spPr>
          <a:xfrm>
            <a:off x="1946355" y="1143000"/>
            <a:ext cx="269111" cy="457200"/>
          </a:xfrm>
          <a:prstGeom prst="triangle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21EA8F-EE5A-465C-8053-470BB8804288}"/>
              </a:ext>
            </a:extLst>
          </p:cNvPr>
          <p:cNvSpPr/>
          <p:nvPr/>
        </p:nvSpPr>
        <p:spPr>
          <a:xfrm>
            <a:off x="1854707" y="1972686"/>
            <a:ext cx="528862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02B4A50-375F-40FD-82EE-DFBE07361039}"/>
              </a:ext>
            </a:extLst>
          </p:cNvPr>
          <p:cNvSpPr/>
          <p:nvPr/>
        </p:nvSpPr>
        <p:spPr>
          <a:xfrm>
            <a:off x="1717546" y="2411593"/>
            <a:ext cx="1086653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CD2266-B0EF-41A7-8700-D5DF766C15FE}"/>
              </a:ext>
            </a:extLst>
          </p:cNvPr>
          <p:cNvSpPr/>
          <p:nvPr/>
        </p:nvSpPr>
        <p:spPr>
          <a:xfrm>
            <a:off x="1447800" y="2864876"/>
            <a:ext cx="2187020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46916964-AD69-4E18-8DA1-59FE567C6C49}"/>
              </a:ext>
            </a:extLst>
          </p:cNvPr>
          <p:cNvSpPr/>
          <p:nvPr/>
        </p:nvSpPr>
        <p:spPr>
          <a:xfrm>
            <a:off x="875931" y="3310641"/>
            <a:ext cx="4431993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DB681E70-A45B-4AB5-AC27-2062277454FE}"/>
              </a:ext>
            </a:extLst>
          </p:cNvPr>
          <p:cNvSpPr/>
          <p:nvPr/>
        </p:nvSpPr>
        <p:spPr>
          <a:xfrm rot="16200000">
            <a:off x="1860178" y="1319061"/>
            <a:ext cx="464167" cy="556299"/>
          </a:xfrm>
          <a:prstGeom prst="chord">
            <a:avLst>
              <a:gd name="adj1" fmla="val 5870314"/>
              <a:gd name="adj2" fmla="val 15738109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9E7DC08-B7E9-4579-85B5-C73FE84806DF}"/>
              </a:ext>
            </a:extLst>
          </p:cNvPr>
          <p:cNvSpPr/>
          <p:nvPr/>
        </p:nvSpPr>
        <p:spPr>
          <a:xfrm>
            <a:off x="875931" y="3735400"/>
            <a:ext cx="7853341" cy="12868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5" name="Title 18">
            <a:extLst>
              <a:ext uri="{FF2B5EF4-FFF2-40B4-BE49-F238E27FC236}">
                <a16:creationId xmlns:a16="http://schemas.microsoft.com/office/drawing/2014/main" id="{6CDBC813-A0CC-412C-823D-963B272AECE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</p:spTree>
    <p:extLst>
      <p:ext uri="{BB962C8B-B14F-4D97-AF65-F5344CB8AC3E}">
        <p14:creationId xmlns:p14="http://schemas.microsoft.com/office/powerpoint/2010/main" val="673884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5CBFDB9-C540-4B5A-818F-F3C36511BCF9}"/>
              </a:ext>
            </a:extLst>
          </p:cNvPr>
          <p:cNvGrpSpPr/>
          <p:nvPr/>
        </p:nvGrpSpPr>
        <p:grpSpPr>
          <a:xfrm>
            <a:off x="875932" y="1626502"/>
            <a:ext cx="11144286" cy="2081974"/>
            <a:chOff x="523857" y="2098455"/>
            <a:chExt cx="11144286" cy="20819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3521E2F-80C5-4715-841F-66396C6224F7}"/>
                </a:ext>
              </a:extLst>
            </p:cNvPr>
            <p:cNvGrpSpPr/>
            <p:nvPr/>
          </p:nvGrpSpPr>
          <p:grpSpPr>
            <a:xfrm>
              <a:off x="523857" y="3309919"/>
              <a:ext cx="11144286" cy="160123"/>
              <a:chOff x="340977" y="5006287"/>
              <a:chExt cx="11144286" cy="9144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9ABD8AA-851F-4EF3-9BB9-DB080F5BF7FC}"/>
                  </a:ext>
                </a:extLst>
              </p:cNvPr>
              <p:cNvSpPr/>
              <p:nvPr/>
            </p:nvSpPr>
            <p:spPr>
              <a:xfrm>
                <a:off x="10936623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A1FF061-9A66-4657-8185-DC95F95FF4E0}"/>
                  </a:ext>
                </a:extLst>
              </p:cNvPr>
              <p:cNvSpPr/>
              <p:nvPr/>
            </p:nvSpPr>
            <p:spPr>
              <a:xfrm>
                <a:off x="923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9232A8E-1653-47A7-8009-D396BACFFA67}"/>
                  </a:ext>
                </a:extLst>
              </p:cNvPr>
              <p:cNvSpPr/>
              <p:nvPr/>
            </p:nvSpPr>
            <p:spPr>
              <a:xfrm>
                <a:off x="7598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FF0BB3F-FD44-479B-B70D-D86E41D13201}"/>
                  </a:ext>
                </a:extLst>
              </p:cNvPr>
              <p:cNvSpPr/>
              <p:nvPr/>
            </p:nvSpPr>
            <p:spPr>
              <a:xfrm>
                <a:off x="8711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305D7D9-626F-4A04-B719-5AB696FCE747}"/>
                  </a:ext>
                </a:extLst>
              </p:cNvPr>
              <p:cNvSpPr/>
              <p:nvPr/>
            </p:nvSpPr>
            <p:spPr>
              <a:xfrm>
                <a:off x="20358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28F2A67-81E4-4941-ACAB-6AD8E94B9D47}"/>
                  </a:ext>
                </a:extLst>
              </p:cNvPr>
              <p:cNvSpPr/>
              <p:nvPr/>
            </p:nvSpPr>
            <p:spPr>
              <a:xfrm>
                <a:off x="31484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BCBB318-82D8-4BC4-A00F-8A85F02D319F}"/>
                  </a:ext>
                </a:extLst>
              </p:cNvPr>
              <p:cNvSpPr/>
              <p:nvPr/>
            </p:nvSpPr>
            <p:spPr>
              <a:xfrm>
                <a:off x="4261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B303E2B-5DE9-4E78-9695-F85F322F2846}"/>
                  </a:ext>
                </a:extLst>
              </p:cNvPr>
              <p:cNvSpPr/>
              <p:nvPr/>
            </p:nvSpPr>
            <p:spPr>
              <a:xfrm>
                <a:off x="53736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43E2DD7-60BF-4659-A51C-BBAB6471BFC1}"/>
                  </a:ext>
                </a:extLst>
              </p:cNvPr>
              <p:cNvSpPr/>
              <p:nvPr/>
            </p:nvSpPr>
            <p:spPr>
              <a:xfrm>
                <a:off x="64862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F9AB8E6-AEA6-4DBB-92F0-7431EF4490EF}"/>
                  </a:ext>
                </a:extLst>
              </p:cNvPr>
              <p:cNvSpPr/>
              <p:nvPr/>
            </p:nvSpPr>
            <p:spPr>
              <a:xfrm>
                <a:off x="9824025" y="5006287"/>
                <a:ext cx="1078992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8ECD20B-E7D6-40A8-9BBC-617FAFAC2A5D}"/>
                  </a:ext>
                </a:extLst>
              </p:cNvPr>
              <p:cNvSpPr/>
              <p:nvPr/>
            </p:nvSpPr>
            <p:spPr>
              <a:xfrm>
                <a:off x="340977" y="5006287"/>
                <a:ext cx="548640" cy="9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2A4623F-90C3-435A-918A-B9B2767D0706}"/>
                </a:ext>
              </a:extLst>
            </p:cNvPr>
            <p:cNvGrpSpPr/>
            <p:nvPr/>
          </p:nvGrpSpPr>
          <p:grpSpPr>
            <a:xfrm>
              <a:off x="523857" y="2863017"/>
              <a:ext cx="11144286" cy="160123"/>
              <a:chOff x="340977" y="4787207"/>
              <a:chExt cx="11144286" cy="9144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CE35D33-7F43-4A4A-8CDC-A668E3881668}"/>
                  </a:ext>
                </a:extLst>
              </p:cNvPr>
              <p:cNvSpPr/>
              <p:nvPr/>
            </p:nvSpPr>
            <p:spPr>
              <a:xfrm>
                <a:off x="1753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DA022E78-7BCE-45B1-BB44-1C0C77587AC0}"/>
                  </a:ext>
                </a:extLst>
              </p:cNvPr>
              <p:cNvSpPr/>
              <p:nvPr/>
            </p:nvSpPr>
            <p:spPr>
              <a:xfrm>
                <a:off x="1197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55C6C28-941A-4424-8108-60C4620D5D68}"/>
                  </a:ext>
                </a:extLst>
              </p:cNvPr>
              <p:cNvSpPr/>
              <p:nvPr/>
            </p:nvSpPr>
            <p:spPr>
              <a:xfrm>
                <a:off x="10098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8D895D44-4433-4102-9CB6-1E19E5D5C35E}"/>
                  </a:ext>
                </a:extLst>
              </p:cNvPr>
              <p:cNvSpPr/>
              <p:nvPr/>
            </p:nvSpPr>
            <p:spPr>
              <a:xfrm>
                <a:off x="2310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FBF4B338-511C-438F-827D-FFB377704851}"/>
                  </a:ext>
                </a:extLst>
              </p:cNvPr>
              <p:cNvSpPr/>
              <p:nvPr/>
            </p:nvSpPr>
            <p:spPr>
              <a:xfrm>
                <a:off x="3422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5D9C026E-8E1E-4878-8E7B-C55BD2423FD0}"/>
                  </a:ext>
                </a:extLst>
              </p:cNvPr>
              <p:cNvSpPr/>
              <p:nvPr/>
            </p:nvSpPr>
            <p:spPr>
              <a:xfrm>
                <a:off x="2866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16D6D1D-C015-40AF-A968-CF2815182EC5}"/>
                  </a:ext>
                </a:extLst>
              </p:cNvPr>
              <p:cNvSpPr/>
              <p:nvPr/>
            </p:nvSpPr>
            <p:spPr>
              <a:xfrm>
                <a:off x="9542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357D80FE-9EB4-4819-8E33-5A2CE91C7139}"/>
                  </a:ext>
                </a:extLst>
              </p:cNvPr>
              <p:cNvSpPr/>
              <p:nvPr/>
            </p:nvSpPr>
            <p:spPr>
              <a:xfrm>
                <a:off x="45353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611E67F8-1E16-4461-9313-71BCD0BB7C17}"/>
                  </a:ext>
                </a:extLst>
              </p:cNvPr>
              <p:cNvSpPr/>
              <p:nvPr/>
            </p:nvSpPr>
            <p:spPr>
              <a:xfrm>
                <a:off x="39790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CA79E20-4CBB-4DDB-947B-EF63E3617342}"/>
                  </a:ext>
                </a:extLst>
              </p:cNvPr>
              <p:cNvSpPr/>
              <p:nvPr/>
            </p:nvSpPr>
            <p:spPr>
              <a:xfrm>
                <a:off x="5091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43F32683-7BF9-400A-9B8B-EF16B34762AD}"/>
                  </a:ext>
                </a:extLst>
              </p:cNvPr>
              <p:cNvSpPr/>
              <p:nvPr/>
            </p:nvSpPr>
            <p:spPr>
              <a:xfrm>
                <a:off x="89857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83D827D-9B42-4A1F-9C0C-6D08E57546FA}"/>
                  </a:ext>
                </a:extLst>
              </p:cNvPr>
              <p:cNvSpPr/>
              <p:nvPr/>
            </p:nvSpPr>
            <p:spPr>
              <a:xfrm>
                <a:off x="56479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F652EAD-7250-4ADF-87B2-157FB5B02BCC}"/>
                  </a:ext>
                </a:extLst>
              </p:cNvPr>
              <p:cNvSpPr/>
              <p:nvPr/>
            </p:nvSpPr>
            <p:spPr>
              <a:xfrm>
                <a:off x="67605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F11C972-25AE-4F69-B941-980D340302B9}"/>
                  </a:ext>
                </a:extLst>
              </p:cNvPr>
              <p:cNvSpPr/>
              <p:nvPr/>
            </p:nvSpPr>
            <p:spPr>
              <a:xfrm>
                <a:off x="6204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3A603CB-B67F-4A0A-A153-FCA7E7A10387}"/>
                  </a:ext>
                </a:extLst>
              </p:cNvPr>
              <p:cNvSpPr/>
              <p:nvPr/>
            </p:nvSpPr>
            <p:spPr>
              <a:xfrm>
                <a:off x="73168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355E512-C6CC-4C3B-947A-925A1E9263F1}"/>
                  </a:ext>
                </a:extLst>
              </p:cNvPr>
              <p:cNvSpPr/>
              <p:nvPr/>
            </p:nvSpPr>
            <p:spPr>
              <a:xfrm>
                <a:off x="84294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0A332A1-541E-46F9-A634-C603292C58AA}"/>
                  </a:ext>
                </a:extLst>
              </p:cNvPr>
              <p:cNvSpPr/>
              <p:nvPr/>
            </p:nvSpPr>
            <p:spPr>
              <a:xfrm>
                <a:off x="78731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0FB1FEE-C21E-44AC-8365-410E27A197A4}"/>
                  </a:ext>
                </a:extLst>
              </p:cNvPr>
              <p:cNvSpPr/>
              <p:nvPr/>
            </p:nvSpPr>
            <p:spPr>
              <a:xfrm>
                <a:off x="11210943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503223E3-4252-462E-AFE4-EB7F7F4EAB4F}"/>
                  </a:ext>
                </a:extLst>
              </p:cNvPr>
              <p:cNvSpPr/>
              <p:nvPr/>
            </p:nvSpPr>
            <p:spPr>
              <a:xfrm>
                <a:off x="106546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D9978F60-AE45-429B-BF02-0134F9672A9D}"/>
                  </a:ext>
                </a:extLst>
              </p:cNvPr>
              <p:cNvSpPr/>
              <p:nvPr/>
            </p:nvSpPr>
            <p:spPr>
              <a:xfrm>
                <a:off x="340977" y="4787207"/>
                <a:ext cx="274320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A210919-65BA-42D8-9D52-65C3DEB3AE3C}"/>
                  </a:ext>
                </a:extLst>
              </p:cNvPr>
              <p:cNvSpPr/>
              <p:nvPr/>
            </p:nvSpPr>
            <p:spPr>
              <a:xfrm>
                <a:off x="641245" y="4787207"/>
                <a:ext cx="530352" cy="91440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9D72C34-829A-4320-815D-51A00072E832}"/>
                </a:ext>
              </a:extLst>
            </p:cNvPr>
            <p:cNvGrpSpPr/>
            <p:nvPr/>
          </p:nvGrpSpPr>
          <p:grpSpPr>
            <a:xfrm>
              <a:off x="523857" y="2416115"/>
              <a:ext cx="11144286" cy="160123"/>
              <a:chOff x="340977" y="4462479"/>
              <a:chExt cx="11144286" cy="9144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DB3CBC23-A51B-4234-ADA2-2F5F5B61BC6D}"/>
                  </a:ext>
                </a:extLst>
              </p:cNvPr>
              <p:cNvSpPr/>
              <p:nvPr/>
            </p:nvSpPr>
            <p:spPr>
              <a:xfrm>
                <a:off x="778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C312539F-20E2-4277-B3F6-F22E5AAA605E}"/>
                  </a:ext>
                </a:extLst>
              </p:cNvPr>
              <p:cNvSpPr/>
              <p:nvPr/>
            </p:nvSpPr>
            <p:spPr>
              <a:xfrm>
                <a:off x="1056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F8BB0CD0-ABB4-4CDE-B63E-612E2CF179A3}"/>
                  </a:ext>
                </a:extLst>
              </p:cNvPr>
              <p:cNvSpPr/>
              <p:nvPr/>
            </p:nvSpPr>
            <p:spPr>
              <a:xfrm>
                <a:off x="1334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B0BA9556-1BC1-49DF-9D7E-EFC8B7E3F7BA}"/>
                  </a:ext>
                </a:extLst>
              </p:cNvPr>
              <p:cNvSpPr/>
              <p:nvPr/>
            </p:nvSpPr>
            <p:spPr>
              <a:xfrm>
                <a:off x="1612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4523AAD-69F2-4008-B292-6F153C25DF44}"/>
                  </a:ext>
                </a:extLst>
              </p:cNvPr>
              <p:cNvSpPr/>
              <p:nvPr/>
            </p:nvSpPr>
            <p:spPr>
              <a:xfrm>
                <a:off x="1891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0BE695F-471E-457F-A059-CBBC69B9D039}"/>
                  </a:ext>
                </a:extLst>
              </p:cNvPr>
              <p:cNvSpPr/>
              <p:nvPr/>
            </p:nvSpPr>
            <p:spPr>
              <a:xfrm>
                <a:off x="2169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64424255-D362-4BE2-8CDB-7A32C38BCE62}"/>
                  </a:ext>
                </a:extLst>
              </p:cNvPr>
              <p:cNvSpPr/>
              <p:nvPr/>
            </p:nvSpPr>
            <p:spPr>
              <a:xfrm>
                <a:off x="2447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8F0CDAE6-48A3-4D28-B6CD-21D19598D6FC}"/>
                  </a:ext>
                </a:extLst>
              </p:cNvPr>
              <p:cNvSpPr/>
              <p:nvPr/>
            </p:nvSpPr>
            <p:spPr>
              <a:xfrm>
                <a:off x="2725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34771D64-354D-49D5-B157-25DEF20B7D5C}"/>
                  </a:ext>
                </a:extLst>
              </p:cNvPr>
              <p:cNvSpPr/>
              <p:nvPr/>
            </p:nvSpPr>
            <p:spPr>
              <a:xfrm>
                <a:off x="3003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5F436102-2BD8-456F-A6AE-17EF58E878A4}"/>
                  </a:ext>
                </a:extLst>
              </p:cNvPr>
              <p:cNvSpPr/>
              <p:nvPr/>
            </p:nvSpPr>
            <p:spPr>
              <a:xfrm>
                <a:off x="3281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9E76A35-8363-4BFF-AB96-E5D5523D8A43}"/>
                  </a:ext>
                </a:extLst>
              </p:cNvPr>
              <p:cNvSpPr/>
              <p:nvPr/>
            </p:nvSpPr>
            <p:spPr>
              <a:xfrm>
                <a:off x="3559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2185B665-1025-431E-AE35-089FD2B260EF}"/>
                  </a:ext>
                </a:extLst>
              </p:cNvPr>
              <p:cNvSpPr/>
              <p:nvPr/>
            </p:nvSpPr>
            <p:spPr>
              <a:xfrm>
                <a:off x="3838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1FAE4887-0510-45C9-8475-DEF5B3513D4E}"/>
                  </a:ext>
                </a:extLst>
              </p:cNvPr>
              <p:cNvSpPr/>
              <p:nvPr/>
            </p:nvSpPr>
            <p:spPr>
              <a:xfrm>
                <a:off x="4116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55C180A8-FB5F-4475-9E09-E53FAA0F9651}"/>
                  </a:ext>
                </a:extLst>
              </p:cNvPr>
              <p:cNvSpPr/>
              <p:nvPr/>
            </p:nvSpPr>
            <p:spPr>
              <a:xfrm>
                <a:off x="4394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6EF25E56-C6B3-44B0-AA1F-360F26B4EFB3}"/>
                  </a:ext>
                </a:extLst>
              </p:cNvPr>
              <p:cNvSpPr/>
              <p:nvPr/>
            </p:nvSpPr>
            <p:spPr>
              <a:xfrm>
                <a:off x="4672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AB9EA6B-5E6F-4496-86A4-5BFDB845D835}"/>
                  </a:ext>
                </a:extLst>
              </p:cNvPr>
              <p:cNvSpPr/>
              <p:nvPr/>
            </p:nvSpPr>
            <p:spPr>
              <a:xfrm>
                <a:off x="4950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146CABEC-90E3-4C45-B246-2DF837E72C0D}"/>
                  </a:ext>
                </a:extLst>
              </p:cNvPr>
              <p:cNvSpPr/>
              <p:nvPr/>
            </p:nvSpPr>
            <p:spPr>
              <a:xfrm>
                <a:off x="5228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DBE8B48-E5D0-4401-A686-95E7AB63AAC1}"/>
                  </a:ext>
                </a:extLst>
              </p:cNvPr>
              <p:cNvSpPr/>
              <p:nvPr/>
            </p:nvSpPr>
            <p:spPr>
              <a:xfrm>
                <a:off x="5506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630D405-6CA4-423D-9CB8-6F4015AD4AD5}"/>
                  </a:ext>
                </a:extLst>
              </p:cNvPr>
              <p:cNvSpPr/>
              <p:nvPr/>
            </p:nvSpPr>
            <p:spPr>
              <a:xfrm>
                <a:off x="57851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FF0C81F1-8A69-4858-B1AF-74E57F4B1FAA}"/>
                  </a:ext>
                </a:extLst>
              </p:cNvPr>
              <p:cNvSpPr/>
              <p:nvPr/>
            </p:nvSpPr>
            <p:spPr>
              <a:xfrm>
                <a:off x="6063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5446A1A4-9A3F-46E5-BFB0-2B1F24E4A80E}"/>
                  </a:ext>
                </a:extLst>
              </p:cNvPr>
              <p:cNvSpPr/>
              <p:nvPr/>
            </p:nvSpPr>
            <p:spPr>
              <a:xfrm>
                <a:off x="63414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1BF7746-6F21-4216-873D-D1D46788C18B}"/>
                  </a:ext>
                </a:extLst>
              </p:cNvPr>
              <p:cNvSpPr/>
              <p:nvPr/>
            </p:nvSpPr>
            <p:spPr>
              <a:xfrm>
                <a:off x="66195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38B703D1-8D1C-4B87-B966-6E58A1F359B6}"/>
                  </a:ext>
                </a:extLst>
              </p:cNvPr>
              <p:cNvSpPr/>
              <p:nvPr/>
            </p:nvSpPr>
            <p:spPr>
              <a:xfrm>
                <a:off x="68977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55507FF-09DA-4A24-84B1-879E7C170787}"/>
                  </a:ext>
                </a:extLst>
              </p:cNvPr>
              <p:cNvSpPr/>
              <p:nvPr/>
            </p:nvSpPr>
            <p:spPr>
              <a:xfrm>
                <a:off x="71758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D2161B2A-406D-4C7E-999E-A035AFC498CC}"/>
                  </a:ext>
                </a:extLst>
              </p:cNvPr>
              <p:cNvSpPr/>
              <p:nvPr/>
            </p:nvSpPr>
            <p:spPr>
              <a:xfrm>
                <a:off x="74540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F4A92A9B-4FC9-4212-BCD4-FA7D0DC603BB}"/>
                  </a:ext>
                </a:extLst>
              </p:cNvPr>
              <p:cNvSpPr/>
              <p:nvPr/>
            </p:nvSpPr>
            <p:spPr>
              <a:xfrm>
                <a:off x="77321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4E325DB5-08B9-4700-8946-3650E06BB442}"/>
                  </a:ext>
                </a:extLst>
              </p:cNvPr>
              <p:cNvSpPr/>
              <p:nvPr/>
            </p:nvSpPr>
            <p:spPr>
              <a:xfrm>
                <a:off x="80103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981CC7AF-E49C-4989-A8F9-F94F93FEB6DB}"/>
                  </a:ext>
                </a:extLst>
              </p:cNvPr>
              <p:cNvSpPr/>
              <p:nvPr/>
            </p:nvSpPr>
            <p:spPr>
              <a:xfrm>
                <a:off x="82884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0F6E11C8-939B-4521-9DE7-6277728DEA11}"/>
                  </a:ext>
                </a:extLst>
              </p:cNvPr>
              <p:cNvSpPr/>
              <p:nvPr/>
            </p:nvSpPr>
            <p:spPr>
              <a:xfrm>
                <a:off x="85666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F9426282-4B60-4738-8929-932B164746FD}"/>
                  </a:ext>
                </a:extLst>
              </p:cNvPr>
              <p:cNvSpPr/>
              <p:nvPr/>
            </p:nvSpPr>
            <p:spPr>
              <a:xfrm>
                <a:off x="88447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718F7771-ADBC-4392-83A7-AC41BAD44554}"/>
                  </a:ext>
                </a:extLst>
              </p:cNvPr>
              <p:cNvSpPr/>
              <p:nvPr/>
            </p:nvSpPr>
            <p:spPr>
              <a:xfrm>
                <a:off x="91229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15955ECA-0810-400C-85D2-4DBC6831232F}"/>
                  </a:ext>
                </a:extLst>
              </p:cNvPr>
              <p:cNvSpPr/>
              <p:nvPr/>
            </p:nvSpPr>
            <p:spPr>
              <a:xfrm>
                <a:off x="94010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EA6886B-869F-4FD7-B15C-EB890625B8BF}"/>
                  </a:ext>
                </a:extLst>
              </p:cNvPr>
              <p:cNvSpPr/>
              <p:nvPr/>
            </p:nvSpPr>
            <p:spPr>
              <a:xfrm>
                <a:off x="96792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9ACFAF3B-B9FD-4B27-9EB6-D952B1D480DC}"/>
                  </a:ext>
                </a:extLst>
              </p:cNvPr>
              <p:cNvSpPr/>
              <p:nvPr/>
            </p:nvSpPr>
            <p:spPr>
              <a:xfrm>
                <a:off x="99573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D0087374-1FFD-4785-9692-7A6689425610}"/>
                  </a:ext>
                </a:extLst>
              </p:cNvPr>
              <p:cNvSpPr/>
              <p:nvPr/>
            </p:nvSpPr>
            <p:spPr>
              <a:xfrm>
                <a:off x="102355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9A24BD85-6100-4F9A-88DA-DFD45565813A}"/>
                  </a:ext>
                </a:extLst>
              </p:cNvPr>
              <p:cNvSpPr/>
              <p:nvPr/>
            </p:nvSpPr>
            <p:spPr>
              <a:xfrm>
                <a:off x="105136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01DD7BD9-CFE6-4C43-BF65-95AA55F1A54F}"/>
                  </a:ext>
                </a:extLst>
              </p:cNvPr>
              <p:cNvSpPr/>
              <p:nvPr/>
            </p:nvSpPr>
            <p:spPr>
              <a:xfrm>
                <a:off x="1079180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2626A0DC-DAEF-4777-AA40-9090A71DB817}"/>
                  </a:ext>
                </a:extLst>
              </p:cNvPr>
              <p:cNvSpPr/>
              <p:nvPr/>
            </p:nvSpPr>
            <p:spPr>
              <a:xfrm>
                <a:off x="110699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FACCCCC0-6500-4793-B214-A566169DBD8A}"/>
                  </a:ext>
                </a:extLst>
              </p:cNvPr>
              <p:cNvSpPr/>
              <p:nvPr/>
            </p:nvSpPr>
            <p:spPr>
              <a:xfrm>
                <a:off x="500255" y="4462479"/>
                <a:ext cx="256032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06DA35F-079D-4723-A216-FF951F0A262F}"/>
                  </a:ext>
                </a:extLst>
              </p:cNvPr>
              <p:cNvSpPr/>
              <p:nvPr/>
            </p:nvSpPr>
            <p:spPr>
              <a:xfrm>
                <a:off x="340977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7DA69658-55C7-4CC5-82AA-BB60846BB77A}"/>
                  </a:ext>
                </a:extLst>
              </p:cNvPr>
              <p:cNvSpPr/>
              <p:nvPr/>
            </p:nvSpPr>
            <p:spPr>
              <a:xfrm>
                <a:off x="11348103" y="4462479"/>
                <a:ext cx="137160" cy="9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AF28F0-0643-410D-B69C-0F91EBD276E4}"/>
                </a:ext>
              </a:extLst>
            </p:cNvPr>
            <p:cNvSpPr/>
            <p:nvPr/>
          </p:nvSpPr>
          <p:spPr>
            <a:xfrm>
              <a:off x="523857" y="2098455"/>
              <a:ext cx="11144286" cy="28896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457EBF9-8B29-46F8-8923-FBCDFC75E90E}"/>
                </a:ext>
              </a:extLst>
            </p:cNvPr>
            <p:cNvSpPr/>
            <p:nvPr/>
          </p:nvSpPr>
          <p:spPr>
            <a:xfrm>
              <a:off x="523857" y="2599535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0A126199-E2FE-49B4-B128-AECB72CE7F6B}"/>
                </a:ext>
              </a:extLst>
            </p:cNvPr>
            <p:cNvSpPr/>
            <p:nvPr/>
          </p:nvSpPr>
          <p:spPr>
            <a:xfrm>
              <a:off x="523857" y="3046437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2B402538-59BC-4D91-A1EE-BC28D1D900D6}"/>
                </a:ext>
              </a:extLst>
            </p:cNvPr>
            <p:cNvSpPr/>
            <p:nvPr/>
          </p:nvSpPr>
          <p:spPr>
            <a:xfrm>
              <a:off x="523857" y="3493339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0014232-4DCE-49A3-89F8-79CC6A2102B9}"/>
                </a:ext>
              </a:extLst>
            </p:cNvPr>
            <p:cNvSpPr/>
            <p:nvPr/>
          </p:nvSpPr>
          <p:spPr>
            <a:xfrm>
              <a:off x="523857" y="3940244"/>
              <a:ext cx="11144286" cy="240185"/>
            </a:xfrm>
            <a:prstGeom prst="rect">
              <a:avLst/>
            </a:prstGeom>
            <a:solidFill>
              <a:srgbClr val="FFC000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6A1DB19-D951-4B8C-B2C0-F0B0601114A4}"/>
              </a:ext>
            </a:extLst>
          </p:cNvPr>
          <p:cNvGrpSpPr/>
          <p:nvPr/>
        </p:nvGrpSpPr>
        <p:grpSpPr>
          <a:xfrm>
            <a:off x="875932" y="3284868"/>
            <a:ext cx="11144286" cy="160123"/>
            <a:chOff x="523857" y="3127058"/>
            <a:chExt cx="11144286" cy="182880"/>
          </a:xfrm>
          <a:solidFill>
            <a:srgbClr val="0000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6387B-8A07-4B6B-80EA-24CF80E0DCDB}"/>
                </a:ext>
              </a:extLst>
            </p:cNvPr>
            <p:cNvSpPr/>
            <p:nvPr/>
          </p:nvSpPr>
          <p:spPr>
            <a:xfrm>
              <a:off x="2761289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E8B04A9-7ED7-40DB-92E7-4A11860DD461}"/>
                </a:ext>
              </a:extLst>
            </p:cNvPr>
            <p:cNvSpPr/>
            <p:nvPr/>
          </p:nvSpPr>
          <p:spPr>
            <a:xfrm>
              <a:off x="523857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645D8D-6FB6-4203-82D8-B4E52BD65ED2}"/>
                </a:ext>
              </a:extLst>
            </p:cNvPr>
            <p:cNvSpPr/>
            <p:nvPr/>
          </p:nvSpPr>
          <p:spPr>
            <a:xfrm>
              <a:off x="723615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A880197-92D1-4858-8A06-2C7A7B00039B}"/>
                </a:ext>
              </a:extLst>
            </p:cNvPr>
            <p:cNvSpPr/>
            <p:nvPr/>
          </p:nvSpPr>
          <p:spPr>
            <a:xfrm>
              <a:off x="9473583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D94EA0-5808-4CFB-8D0F-E52438CCE6F9}"/>
                </a:ext>
              </a:extLst>
            </p:cNvPr>
            <p:cNvSpPr/>
            <p:nvPr/>
          </p:nvSpPr>
          <p:spPr>
            <a:xfrm>
              <a:off x="4998721" y="3127058"/>
              <a:ext cx="2194560" cy="182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0BF5CB-CF43-4B62-A85E-E68DCB035E72}"/>
              </a:ext>
            </a:extLst>
          </p:cNvPr>
          <p:cNvGrpSpPr/>
          <p:nvPr/>
        </p:nvGrpSpPr>
        <p:grpSpPr>
          <a:xfrm>
            <a:off x="229876" y="1766223"/>
            <a:ext cx="646056" cy="376676"/>
            <a:chOff x="265634" y="4298087"/>
            <a:chExt cx="646056" cy="3766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6FF6578-28B9-43BA-A974-0F315FF01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856" y="4572407"/>
              <a:ext cx="4572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E7C0742-54F1-468F-BFEC-D95FEF26D5D1}"/>
                </a:ext>
              </a:extLst>
            </p:cNvPr>
            <p:cNvCxnSpPr>
              <a:cxnSpLocks/>
            </p:cNvCxnSpPr>
            <p:nvPr/>
          </p:nvCxnSpPr>
          <p:spPr>
            <a:xfrm>
              <a:off x="555456" y="4298087"/>
              <a:ext cx="0" cy="27432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E7F0ED3-BB80-4539-878B-7C4B5FA4F3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930" y="4302849"/>
              <a:ext cx="3657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14CEA64-6311-4772-A2F3-E2447F8B0F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5634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5AB50BB-2519-4EC2-9CFB-DD7345348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683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FEC15181-17FC-4FAC-9D70-D4CACAB94E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1732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761BE57-6ECB-400C-97F9-D908B46AF1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9781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70189B4-FE4F-4B5D-89E1-31B1F66A2E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830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996E75D-AA30-4236-BAC4-2ACF20FDCB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879" y="4570395"/>
              <a:ext cx="68392" cy="1043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065E74E4-6DBB-48DD-9E01-D1567E651F56}"/>
              </a:ext>
            </a:extLst>
          </p:cNvPr>
          <p:cNvSpPr txBox="1"/>
          <p:nvPr/>
        </p:nvSpPr>
        <p:spPr>
          <a:xfrm>
            <a:off x="171781" y="208328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GND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03C83271-755E-40AD-93B3-C6E7A1D950DE}"/>
              </a:ext>
            </a:extLst>
          </p:cNvPr>
          <p:cNvSpPr/>
          <p:nvPr/>
        </p:nvSpPr>
        <p:spPr>
          <a:xfrm>
            <a:off x="8791544" y="3720734"/>
            <a:ext cx="3226475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8886E312-2411-4645-A599-F37A8F66EF54}"/>
              </a:ext>
            </a:extLst>
          </p:cNvPr>
          <p:cNvSpPr/>
          <p:nvPr/>
        </p:nvSpPr>
        <p:spPr>
          <a:xfrm>
            <a:off x="4297296" y="3720734"/>
            <a:ext cx="4431981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04602CBD-D94B-4199-AB0F-077A71C74B55}"/>
              </a:ext>
            </a:extLst>
          </p:cNvPr>
          <p:cNvSpPr/>
          <p:nvPr/>
        </p:nvSpPr>
        <p:spPr>
          <a:xfrm>
            <a:off x="875932" y="3720734"/>
            <a:ext cx="3359097" cy="1601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93C3994-5B9B-4295-AA2E-EDDBFAC889B9}"/>
              </a:ext>
            </a:extLst>
          </p:cNvPr>
          <p:cNvSpPr>
            <a:spLocks noChangeAspect="1"/>
          </p:cNvSpPr>
          <p:nvPr/>
        </p:nvSpPr>
        <p:spPr>
          <a:xfrm>
            <a:off x="2146437" y="1143000"/>
            <a:ext cx="269111" cy="457200"/>
          </a:xfrm>
          <a:prstGeom prst="triangle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21EA8F-EE5A-465C-8053-470BB8804288}"/>
              </a:ext>
            </a:extLst>
          </p:cNvPr>
          <p:cNvSpPr/>
          <p:nvPr/>
        </p:nvSpPr>
        <p:spPr>
          <a:xfrm>
            <a:off x="1877486" y="1972686"/>
            <a:ext cx="807012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02B4A50-375F-40FD-82EE-DFBE07361039}"/>
              </a:ext>
            </a:extLst>
          </p:cNvPr>
          <p:cNvSpPr/>
          <p:nvPr/>
        </p:nvSpPr>
        <p:spPr>
          <a:xfrm>
            <a:off x="1740326" y="2411593"/>
            <a:ext cx="1086654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CD2266-B0EF-41A7-8700-D5DF766C15FE}"/>
              </a:ext>
            </a:extLst>
          </p:cNvPr>
          <p:cNvSpPr/>
          <p:nvPr/>
        </p:nvSpPr>
        <p:spPr>
          <a:xfrm>
            <a:off x="1466006" y="2864876"/>
            <a:ext cx="2191594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46916964-AD69-4E18-8DA1-59FE567C6C49}"/>
              </a:ext>
            </a:extLst>
          </p:cNvPr>
          <p:cNvSpPr/>
          <p:nvPr/>
        </p:nvSpPr>
        <p:spPr>
          <a:xfrm>
            <a:off x="875932" y="3310641"/>
            <a:ext cx="4431993" cy="11107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hord 12">
            <a:extLst>
              <a:ext uri="{FF2B5EF4-FFF2-40B4-BE49-F238E27FC236}">
                <a16:creationId xmlns:a16="http://schemas.microsoft.com/office/drawing/2014/main" id="{DB681E70-A45B-4AB5-AC27-2062277454FE}"/>
              </a:ext>
            </a:extLst>
          </p:cNvPr>
          <p:cNvSpPr/>
          <p:nvPr/>
        </p:nvSpPr>
        <p:spPr>
          <a:xfrm rot="16200000">
            <a:off x="2048909" y="1319061"/>
            <a:ext cx="464167" cy="556299"/>
          </a:xfrm>
          <a:prstGeom prst="chord">
            <a:avLst>
              <a:gd name="adj1" fmla="val 5870314"/>
              <a:gd name="adj2" fmla="val 15738109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9E7DC08-B7E9-4579-85B5-C73FE84806DF}"/>
              </a:ext>
            </a:extLst>
          </p:cNvPr>
          <p:cNvSpPr/>
          <p:nvPr/>
        </p:nvSpPr>
        <p:spPr>
          <a:xfrm>
            <a:off x="875933" y="3735400"/>
            <a:ext cx="7853344" cy="12868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512B96-B5AA-405F-8955-AF39613C1642}"/>
              </a:ext>
            </a:extLst>
          </p:cNvPr>
          <p:cNvGrpSpPr/>
          <p:nvPr/>
        </p:nvGrpSpPr>
        <p:grpSpPr>
          <a:xfrm>
            <a:off x="9567514" y="1835550"/>
            <a:ext cx="1119217" cy="2149854"/>
            <a:chOff x="9567514" y="2574161"/>
            <a:chExt cx="1119217" cy="2149854"/>
          </a:xfrm>
          <a:solidFill>
            <a:schemeClr val="bg1"/>
          </a:solidFill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23CCF4-18D0-4F0A-8059-AAF147A2961C}"/>
                </a:ext>
              </a:extLst>
            </p:cNvPr>
            <p:cNvSpPr txBox="1"/>
            <p:nvPr/>
          </p:nvSpPr>
          <p:spPr>
            <a:xfrm>
              <a:off x="9567514" y="2574161"/>
              <a:ext cx="11192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3 pad hits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16292EF2-E659-4AA1-A4EA-DAF9657A4BDB}"/>
                </a:ext>
              </a:extLst>
            </p:cNvPr>
            <p:cNvSpPr txBox="1"/>
            <p:nvPr/>
          </p:nvSpPr>
          <p:spPr>
            <a:xfrm>
              <a:off x="9567514" y="301929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51824C66-DA7C-466C-BD81-34B45DFF48DC}"/>
                </a:ext>
              </a:extLst>
            </p:cNvPr>
            <p:cNvSpPr txBox="1"/>
            <p:nvPr/>
          </p:nvSpPr>
          <p:spPr>
            <a:xfrm>
              <a:off x="9567514" y="3464422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0A85D-98D5-4C14-9D5D-37DF1DAFDE8C}"/>
                </a:ext>
              </a:extLst>
            </p:cNvPr>
            <p:cNvSpPr txBox="1"/>
            <p:nvPr/>
          </p:nvSpPr>
          <p:spPr>
            <a:xfrm>
              <a:off x="9567514" y="435468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A4F4764-7CFE-41D8-B958-45B6EABC30DC}"/>
                </a:ext>
              </a:extLst>
            </p:cNvPr>
            <p:cNvSpPr txBox="1"/>
            <p:nvPr/>
          </p:nvSpPr>
          <p:spPr>
            <a:xfrm>
              <a:off x="9567514" y="3909553"/>
              <a:ext cx="1119217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 pad hits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3D09F9D-33EA-45C7-9CCC-44F001F8EB8C}"/>
              </a:ext>
            </a:extLst>
          </p:cNvPr>
          <p:cNvGrpSpPr/>
          <p:nvPr/>
        </p:nvGrpSpPr>
        <p:grpSpPr>
          <a:xfrm>
            <a:off x="2310937" y="3866902"/>
            <a:ext cx="9065372" cy="713433"/>
            <a:chOff x="2158458" y="4886874"/>
            <a:chExt cx="9065372" cy="713433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0B11CC-11F4-44BC-B6CC-AE516C6B919C}"/>
                </a:ext>
              </a:extLst>
            </p:cNvPr>
            <p:cNvGrpSpPr/>
            <p:nvPr/>
          </p:nvGrpSpPr>
          <p:grpSpPr>
            <a:xfrm>
              <a:off x="2158458" y="4886874"/>
              <a:ext cx="731520" cy="678144"/>
              <a:chOff x="1962994" y="5973676"/>
              <a:chExt cx="731520" cy="678144"/>
            </a:xfrm>
          </p:grpSpPr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EB52A855-D7B5-4193-9C19-8E51762CD4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F820F67-C733-40A3-B7B3-5116085210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Isosceles Triangle 164">
                <a:extLst>
                  <a:ext uri="{FF2B5EF4-FFF2-40B4-BE49-F238E27FC236}">
                    <a16:creationId xmlns:a16="http://schemas.microsoft.com/office/drawing/2014/main" id="{A1DE8AE3-85BB-4CE9-9248-B197459833A4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2F3964A-630F-48A5-81E8-E9F2DEFCE8A2}"/>
                </a:ext>
              </a:extLst>
            </p:cNvPr>
            <p:cNvGrpSpPr/>
            <p:nvPr/>
          </p:nvGrpSpPr>
          <p:grpSpPr>
            <a:xfrm>
              <a:off x="6419340" y="4895233"/>
              <a:ext cx="731520" cy="678144"/>
              <a:chOff x="1962994" y="5973676"/>
              <a:chExt cx="731520" cy="678144"/>
            </a:xfrm>
          </p:grpSpPr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A50DC92A-58E8-4979-AD85-4A16FF5B66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E9ED3458-E605-451E-AE3B-D5A0D26B6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9" name="Isosceles Triangle 168">
                <a:extLst>
                  <a:ext uri="{FF2B5EF4-FFF2-40B4-BE49-F238E27FC236}">
                    <a16:creationId xmlns:a16="http://schemas.microsoft.com/office/drawing/2014/main" id="{5F4B9D29-B5E5-488F-8359-A10CA55F745D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EFED746-801A-4B18-AE9B-5A27F2408596}"/>
                </a:ext>
              </a:extLst>
            </p:cNvPr>
            <p:cNvGrpSpPr/>
            <p:nvPr/>
          </p:nvGrpSpPr>
          <p:grpSpPr>
            <a:xfrm>
              <a:off x="10492310" y="4922163"/>
              <a:ext cx="731520" cy="678144"/>
              <a:chOff x="1962994" y="5973676"/>
              <a:chExt cx="731520" cy="678144"/>
            </a:xfrm>
          </p:grpSpPr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DCB291E3-4BCE-4E3D-BB05-433003D09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70137" y="5973676"/>
                <a:ext cx="0" cy="5486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DE88146-FAB1-4BA2-AAFD-AEC88C3A19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62994" y="6514660"/>
                <a:ext cx="7315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3" name="Isosceles Triangle 172">
                <a:extLst>
                  <a:ext uri="{FF2B5EF4-FFF2-40B4-BE49-F238E27FC236}">
                    <a16:creationId xmlns:a16="http://schemas.microsoft.com/office/drawing/2014/main" id="{FCE8633D-8A3B-418E-97A3-88820E9578C6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2191594" y="6377500"/>
                <a:ext cx="274320" cy="274320"/>
              </a:xfrm>
              <a:prstGeom prst="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74" name="Title 18">
            <a:extLst>
              <a:ext uri="{FF2B5EF4-FFF2-40B4-BE49-F238E27FC236}">
                <a16:creationId xmlns:a16="http://schemas.microsoft.com/office/drawing/2014/main" id="{E61E955A-3BC1-46C6-81AD-DCE8E34759E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Principe of large pads readout with high spatial resolution capabilities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7D2D46D-771A-406C-BF33-EFD491C41702}"/>
              </a:ext>
            </a:extLst>
          </p:cNvPr>
          <p:cNvSpPr txBox="1"/>
          <p:nvPr/>
        </p:nvSpPr>
        <p:spPr>
          <a:xfrm>
            <a:off x="12473" y="4828972"/>
            <a:ext cx="12179527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performances basically depends on how many pads from top layers have hits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Typically, charges from a standard (3-2-2-2-) triple-GEM will hit on average 3 COMPASS X-Y (400 µm pitch) strips, </a:t>
            </a:r>
          </a:p>
          <a:p>
            <a:pPr marL="182880" lvl="0" indent="-18288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with DLC layer contribution, top layer pad size of 0.6125 µm will always have at least two pads with hit on average in each direction</a:t>
            </a:r>
          </a:p>
          <a:p>
            <a:pPr marL="548640" lvl="1" indent="-27432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Meaning at least 4 pads (x and y direction) on average with hit on top layers ⇨ so expect an average number of pad on the readout layer &gt; 4</a:t>
            </a:r>
          </a:p>
          <a:p>
            <a:pPr lvl="0" algn="ctr">
              <a:lnSpc>
                <a:spcPct val="150000"/>
              </a:lnSpc>
            </a:pPr>
            <a:r>
              <a:rPr lang="en-US" sz="1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here in one direction only</a:t>
            </a:r>
          </a:p>
        </p:txBody>
      </p:sp>
    </p:spTree>
    <p:extLst>
      <p:ext uri="{BB962C8B-B14F-4D97-AF65-F5344CB8AC3E}">
        <p14:creationId xmlns:p14="http://schemas.microsoft.com/office/powerpoint/2010/main" val="1944890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10933</TotalTime>
  <Words>1786</Words>
  <Application>Microsoft Office PowerPoint</Application>
  <PresentationFormat>Widescreen</PresentationFormat>
  <Paragraphs>159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Wingdings</vt:lpstr>
      <vt:lpstr>Office Theme</vt:lpstr>
      <vt:lpstr>Development of High Resolution &amp; Large Pad Anode Readout for MPGDs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1521</cp:revision>
  <dcterms:created xsi:type="dcterms:W3CDTF">2013-04-08T15:33:27Z</dcterms:created>
  <dcterms:modified xsi:type="dcterms:W3CDTF">2020-06-01T12:24:47Z</dcterms:modified>
</cp:coreProperties>
</file>